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256" r:id="rId2"/>
    <p:sldId id="257" r:id="rId3"/>
    <p:sldId id="258" r:id="rId4"/>
    <p:sldId id="261" r:id="rId5"/>
    <p:sldId id="259" r:id="rId6"/>
    <p:sldId id="260"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63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732877-EEE6-413C-9075-EAF112C1D88E}" type="datetimeFigureOut">
              <a:rPr lang="en-US" smtClean="0"/>
              <a:t>10/8/2018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ECDFF5-558C-411B-B58F-1BEF049DCB86}" type="slidenum">
              <a:rPr lang="en-US" smtClean="0"/>
              <a:t>‹#›</a:t>
            </a:fld>
            <a:endParaRPr lang="en-US"/>
          </a:p>
        </p:txBody>
      </p:sp>
    </p:spTree>
    <p:extLst>
      <p:ext uri="{BB962C8B-B14F-4D97-AF65-F5344CB8AC3E}">
        <p14:creationId xmlns:p14="http://schemas.microsoft.com/office/powerpoint/2010/main" val="2167133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56CA2D0A-5158-41C3-BF83-196657932DAB}" type="datetime1">
              <a:rPr lang="en-US" smtClean="0"/>
              <a:t>10/8/2018</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08C08D3-8AD3-4336-B07B-9147E55DAC67}" type="slidenum">
              <a:rPr lang="en-US" smtClean="0"/>
              <a:t>‹#›</a:t>
            </a:fld>
            <a:endParaRPr lang="en-US"/>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6FF9982-205E-4169-BA83-C2CA2DEE907A}" type="datetime1">
              <a:rPr lang="en-US" smtClean="0"/>
              <a:t>10/8/2018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8C08D3-8AD3-4336-B07B-9147E55DAC67}" type="slidenum">
              <a:rPr lang="en-US" smtClean="0"/>
              <a:t>‹#›</a:t>
            </a:fld>
            <a:endParaRPr lang="en-US"/>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D4CC2D6-1E13-4C21-AEAD-9A6DEF2930DD}" type="datetime1">
              <a:rPr lang="en-US" smtClean="0"/>
              <a:t>10/8/2018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8C08D3-8AD3-4336-B07B-9147E55DAC67}" type="slidenum">
              <a:rPr lang="en-US" smtClean="0"/>
              <a:t>‹#›</a:t>
            </a:fld>
            <a:endParaRPr lang="en-US"/>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3AFA31C-3FD9-4EA0-A4DD-8C2CB2968D5F}" type="datetime1">
              <a:rPr lang="en-US" smtClean="0"/>
              <a:t>10/8/2018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8C08D3-8AD3-4336-B07B-9147E55DAC67}" type="slidenum">
              <a:rPr lang="en-US" smtClean="0"/>
              <a:t>‹#›</a:t>
            </a:fld>
            <a:endParaRPr lang="en-US"/>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8F4326D-6036-4C6A-9B73-764C51ECDB53}" type="datetime1">
              <a:rPr lang="en-US" smtClean="0"/>
              <a:t>10/8/2018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8C08D3-8AD3-4336-B07B-9147E55DAC67}"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F854B9ED-3B78-48A4-9F64-05DA8FA46C41}" type="datetime1">
              <a:rPr lang="en-US" smtClean="0"/>
              <a:t>10/8/2018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8C08D3-8AD3-4336-B07B-9147E55DAC67}" type="slidenum">
              <a:rPr lang="en-US" smtClean="0"/>
              <a:t>‹#›</a:t>
            </a:fld>
            <a:endParaRPr lang="en-US"/>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2A52971-41C8-4BA2-B103-616BE3800405}" type="datetime1">
              <a:rPr lang="en-US" smtClean="0"/>
              <a:t>10/8/2018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08C08D3-8AD3-4336-B07B-9147E55DAC67}" type="slidenum">
              <a:rPr lang="en-US" smtClean="0"/>
              <a:t>‹#›</a:t>
            </a:fld>
            <a:endParaRPr lang="en-US"/>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DCBF0B7-7005-40F6-90A9-BED8AE12D549}" type="datetime1">
              <a:rPr lang="en-US" smtClean="0"/>
              <a:t>10/8/2018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08C08D3-8AD3-4336-B07B-9147E55DAC67}" type="slidenum">
              <a:rPr lang="en-US" smtClean="0"/>
              <a:t>‹#›</a:t>
            </a:fld>
            <a:endParaRPr lang="en-US"/>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2BEA9A-C1CC-4C52-9339-A7B9D284F9A2}" type="datetime1">
              <a:rPr lang="en-US" smtClean="0"/>
              <a:t>10/8/2018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08C08D3-8AD3-4336-B07B-9147E55DAC6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43B116-FF9C-45C3-B2CD-011EDADB8104}" type="datetime1">
              <a:rPr lang="en-US" smtClean="0"/>
              <a:t>10/8/2018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8C08D3-8AD3-4336-B07B-9147E55DAC6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D32ED27-0CA3-466B-B74C-BC1E69501F70}" type="datetime1">
              <a:rPr lang="en-US" smtClean="0"/>
              <a:t>10/8/2018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08C08D3-8AD3-4336-B07B-9147E55DAC6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BC014FE9-D9BE-4670-AB24-CF9AD5ADFE49}" type="datetime1">
              <a:rPr lang="en-US" smtClean="0"/>
              <a:t>10/8/2018</a:t>
            </a:fld>
            <a:endParaRPr lang="en-US"/>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808C08D3-8AD3-4336-B07B-9147E55DAC6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28601"/>
            <a:ext cx="7772400" cy="762000"/>
          </a:xfrm>
        </p:spPr>
        <p:txBody>
          <a:bodyPr>
            <a:normAutofit/>
          </a:bodyPr>
          <a:lstStyle/>
          <a:p>
            <a:r>
              <a:rPr lang="en-US" sz="2000" dirty="0" smtClean="0">
                <a:latin typeface="Arial Black" pitchFamily="34" charset="0"/>
                <a:cs typeface="Aharoni" pitchFamily="2" charset="-79"/>
              </a:rPr>
              <a:t>AFRIKAANS EAT GR 10</a:t>
            </a:r>
            <a:endParaRPr lang="en-US" sz="2000" dirty="0">
              <a:latin typeface="Arial Black" pitchFamily="34" charset="0"/>
              <a:cs typeface="Aharoni" pitchFamily="2" charset="-79"/>
            </a:endParaRPr>
          </a:p>
        </p:txBody>
      </p:sp>
      <p:sp>
        <p:nvSpPr>
          <p:cNvPr id="3" name="Subtitle 2"/>
          <p:cNvSpPr>
            <a:spLocks noGrp="1"/>
          </p:cNvSpPr>
          <p:nvPr>
            <p:ph type="subTitle" idx="1"/>
          </p:nvPr>
        </p:nvSpPr>
        <p:spPr>
          <a:xfrm>
            <a:off x="838200" y="1295400"/>
            <a:ext cx="7620000" cy="4343400"/>
          </a:xfrm>
        </p:spPr>
        <p:txBody>
          <a:bodyPr/>
          <a:lstStyle/>
          <a:p>
            <a:r>
              <a:rPr lang="en-US" dirty="0" smtClean="0">
                <a:solidFill>
                  <a:schemeClr val="tx1"/>
                </a:solidFill>
              </a:rPr>
              <a:t>“</a:t>
            </a:r>
            <a:r>
              <a:rPr lang="en-US" dirty="0" err="1" smtClean="0">
                <a:solidFill>
                  <a:schemeClr val="tx1"/>
                </a:solidFill>
              </a:rPr>
              <a:t>Toemaar</a:t>
            </a:r>
            <a:r>
              <a:rPr lang="en-US" dirty="0" smtClean="0">
                <a:solidFill>
                  <a:schemeClr val="tx1"/>
                </a:solidFill>
              </a:rPr>
              <a:t> die </a:t>
            </a:r>
            <a:r>
              <a:rPr lang="en-US" dirty="0" err="1" smtClean="0">
                <a:solidFill>
                  <a:schemeClr val="tx1"/>
                </a:solidFill>
              </a:rPr>
              <a:t>donker</a:t>
            </a:r>
            <a:r>
              <a:rPr lang="en-US" dirty="0" smtClean="0">
                <a:solidFill>
                  <a:schemeClr val="tx1"/>
                </a:solidFill>
              </a:rPr>
              <a:t> man”   Ingrid </a:t>
            </a:r>
            <a:r>
              <a:rPr lang="en-US" dirty="0" err="1" smtClean="0">
                <a:solidFill>
                  <a:schemeClr val="tx1"/>
                </a:solidFill>
              </a:rPr>
              <a:t>Jonker</a:t>
            </a:r>
            <a:endParaRPr lang="en-US" dirty="0">
              <a:solidFill>
                <a:schemeClr val="tx1"/>
              </a:solidFill>
            </a:endParaRPr>
          </a:p>
        </p:txBody>
      </p:sp>
      <p:pic>
        <p:nvPicPr>
          <p:cNvPr id="4" name="Content Placeholder 3"/>
          <p:cNvPicPr>
            <a:picLocks noGrp="1" noChangeAspect="1"/>
          </p:cNvPicPr>
          <p:nvPr>
            <p:ph sz="quarter" idx="4294967295"/>
          </p:nvPr>
        </p:nvPicPr>
        <p:blipFill>
          <a:blip r:embed="rId2">
            <a:extLst>
              <a:ext uri="{28A0092B-C50C-407E-A947-70E740481C1C}">
                <a14:useLocalDpi xmlns:a14="http://schemas.microsoft.com/office/drawing/2010/main" val="0"/>
              </a:ext>
            </a:extLst>
          </a:blip>
          <a:stretch>
            <a:fillRect/>
          </a:stretch>
        </p:blipFill>
        <p:spPr>
          <a:xfrm>
            <a:off x="1066800" y="1981200"/>
            <a:ext cx="7272337" cy="3698875"/>
          </a:xfrm>
        </p:spPr>
      </p:pic>
      <p:sp>
        <p:nvSpPr>
          <p:cNvPr id="5" name="Slide Number Placeholder 4"/>
          <p:cNvSpPr>
            <a:spLocks noGrp="1"/>
          </p:cNvSpPr>
          <p:nvPr>
            <p:ph type="sldNum" sz="quarter" idx="12"/>
          </p:nvPr>
        </p:nvSpPr>
        <p:spPr/>
        <p:txBody>
          <a:bodyPr/>
          <a:lstStyle/>
          <a:p>
            <a:fld id="{808C08D3-8AD3-4336-B07B-9147E55DAC67}" type="slidenum">
              <a:rPr lang="en-US" sz="3200" b="1" smtClean="0">
                <a:solidFill>
                  <a:srgbClr val="FF0000"/>
                </a:solidFill>
              </a:rPr>
              <a:t>1</a:t>
            </a:fld>
            <a:endParaRPr lang="en-US" sz="3200" b="1" dirty="0">
              <a:solidFill>
                <a:srgbClr val="FF0000"/>
              </a:solidFill>
            </a:endParaRPr>
          </a:p>
        </p:txBody>
      </p:sp>
    </p:spTree>
    <p:extLst>
      <p:ext uri="{BB962C8B-B14F-4D97-AF65-F5344CB8AC3E}">
        <p14:creationId xmlns:p14="http://schemas.microsoft.com/office/powerpoint/2010/main" val="3865579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idx="1"/>
          </p:nvPr>
        </p:nvSpPr>
        <p:spPr>
          <a:xfrm>
            <a:off x="457200" y="838200"/>
            <a:ext cx="8229600" cy="5287963"/>
          </a:xfrm>
          <a:prstGeom prst="rect">
            <a:avLst/>
          </a:prstGeom>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err="1" smtClean="0">
                <a:ln>
                  <a:noFill/>
                </a:ln>
                <a:solidFill>
                  <a:sysClr val="windowText" lastClr="000000"/>
                </a:solidFill>
                <a:effectLst/>
                <a:uLnTx/>
                <a:uFillTx/>
              </a:rPr>
              <a:t>Onderhoud</a:t>
            </a:r>
            <a:r>
              <a:rPr kumimoji="0" lang="en-US" sz="1800" b="0" i="0" u="none" strike="noStrike" kern="0" cap="none" spc="0" normalizeH="0" baseline="0" noProof="0" dirty="0" smtClean="0">
                <a:ln>
                  <a:noFill/>
                </a:ln>
                <a:solidFill>
                  <a:sysClr val="windowText" lastClr="000000"/>
                </a:solidFill>
                <a:effectLst/>
                <a:uLnTx/>
                <a:uFillTx/>
              </a:rPr>
              <a:t> met </a:t>
            </a:r>
            <a:r>
              <a:rPr lang="en-US" sz="1800" kern="0" dirty="0" err="1">
                <a:solidFill>
                  <a:sysClr val="windowText" lastClr="000000"/>
                </a:solidFill>
              </a:rPr>
              <a:t>S</a:t>
            </a:r>
            <a:r>
              <a:rPr kumimoji="0" lang="en-US" sz="1800" b="0" i="0" u="none" strike="noStrike" kern="0" cap="none" spc="0" normalizeH="0" baseline="0" noProof="0" dirty="0" err="1" smtClean="0">
                <a:ln>
                  <a:noFill/>
                </a:ln>
                <a:solidFill>
                  <a:sysClr val="windowText" lastClr="000000"/>
                </a:solidFill>
                <a:effectLst/>
                <a:uLnTx/>
                <a:uFillTx/>
              </a:rPr>
              <a:t>imone</a:t>
            </a:r>
            <a:r>
              <a:rPr kumimoji="0" lang="en-US" sz="1800" b="0" i="0" u="none" strike="noStrike" kern="0" cap="none" spc="0" normalizeH="0" baseline="0" noProof="0" dirty="0" smtClean="0">
                <a:ln>
                  <a:noFill/>
                </a:ln>
                <a:solidFill>
                  <a:sysClr val="windowText" lastClr="000000"/>
                </a:solidFill>
                <a:effectLst/>
                <a:uLnTx/>
                <a:uFillTx/>
              </a:rPr>
              <a:t> </a:t>
            </a:r>
            <a:r>
              <a:rPr lang="en-US" sz="1800" kern="0" dirty="0">
                <a:solidFill>
                  <a:sysClr val="windowText" lastClr="000000"/>
                </a:solidFill>
              </a:rPr>
              <a:t>G</a:t>
            </a:r>
            <a:r>
              <a:rPr kumimoji="0" lang="en-US" sz="1800" b="0" i="0" u="none" strike="noStrike" kern="0" cap="none" spc="0" normalizeH="0" baseline="0" noProof="0" dirty="0" err="1" smtClean="0">
                <a:ln>
                  <a:noFill/>
                </a:ln>
                <a:solidFill>
                  <a:sysClr val="windowText" lastClr="000000"/>
                </a:solidFill>
                <a:effectLst/>
                <a:uLnTx/>
                <a:uFillTx/>
              </a:rPr>
              <a:t>arcia</a:t>
            </a:r>
            <a:r>
              <a:rPr kumimoji="0" lang="en-US" sz="1800" b="0" i="0" u="none" strike="noStrike" kern="0" cap="none" spc="0" normalizeH="0" baseline="0" noProof="0" dirty="0" smtClean="0">
                <a:ln>
                  <a:noFill/>
                </a:ln>
                <a:solidFill>
                  <a:sysClr val="windowText" lastClr="000000"/>
                </a:solidFill>
                <a:effectLst/>
                <a:uLnTx/>
                <a:uFillTx/>
              </a:rPr>
              <a:t> </a:t>
            </a:r>
            <a:r>
              <a:rPr lang="en-US" sz="1800" kern="0" dirty="0" smtClean="0">
                <a:solidFill>
                  <a:sysClr val="windowText" lastClr="000000"/>
                </a:solidFill>
              </a:rPr>
              <a:t>M</a:t>
            </a:r>
            <a:r>
              <a:rPr kumimoji="0" lang="en-US" sz="1800" b="0" i="0" u="none" strike="noStrike" kern="0" cap="none" spc="0" normalizeH="0" baseline="0" noProof="0" dirty="0" err="1" smtClean="0">
                <a:ln>
                  <a:noFill/>
                </a:ln>
                <a:solidFill>
                  <a:sysClr val="windowText" lastClr="000000"/>
                </a:solidFill>
                <a:effectLst/>
                <a:uLnTx/>
                <a:uFillTx/>
              </a:rPr>
              <a:t>arquez</a:t>
            </a:r>
            <a:endParaRPr kumimoji="0" lang="en-US" sz="1800" b="0" i="0" u="none" strike="noStrike" kern="0" cap="none" spc="0" normalizeH="0" baseline="0" noProof="0" dirty="0" smtClean="0">
              <a:ln>
                <a:noFill/>
              </a:ln>
              <a:solidFill>
                <a:sysClr val="windowText" lastClr="000000"/>
              </a:solidFill>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ZA" sz="1800" b="0" i="0" u="none" strike="noStrike" kern="0" cap="none" spc="0" normalizeH="0" baseline="0" noProof="0" dirty="0">
              <a:ln>
                <a:noFill/>
              </a:ln>
              <a:solidFill>
                <a:sysClr val="windowText" lastClr="000000"/>
              </a:solidFill>
              <a:effectLst/>
              <a:uLnTx/>
              <a:uFillTx/>
            </a:endParaRPr>
          </a:p>
        </p:txBody>
      </p:sp>
      <p:sp>
        <p:nvSpPr>
          <p:cNvPr id="2" name="Title 1"/>
          <p:cNvSpPr>
            <a:spLocks noGrp="1"/>
          </p:cNvSpPr>
          <p:nvPr>
            <p:ph type="title"/>
          </p:nvPr>
        </p:nvSpPr>
        <p:spPr>
          <a:xfrm>
            <a:off x="457200" y="274638"/>
            <a:ext cx="8229600" cy="487362"/>
          </a:xfrm>
        </p:spPr>
        <p:txBody>
          <a:bodyPr>
            <a:normAutofit/>
          </a:bodyPr>
          <a:lstStyle/>
          <a:p>
            <a:r>
              <a:rPr lang="en-US" sz="2000" dirty="0">
                <a:solidFill>
                  <a:prstClr val="black"/>
                </a:solidFill>
                <a:latin typeface="Arial Black" pitchFamily="34" charset="0"/>
                <a:cs typeface="Aharoni" pitchFamily="2" charset="-79"/>
              </a:rPr>
              <a:t>AFRIKAANS EAT GR 10</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1295401"/>
            <a:ext cx="2438400" cy="1981200"/>
          </a:xfrm>
          <a:prstGeom prst="rect">
            <a:avLst/>
          </a:prstGeom>
        </p:spPr>
      </p:pic>
      <p:sp>
        <p:nvSpPr>
          <p:cNvPr id="6" name="Content Placeholder 2"/>
          <p:cNvSpPr txBox="1">
            <a:spLocks/>
          </p:cNvSpPr>
          <p:nvPr/>
        </p:nvSpPr>
        <p:spPr>
          <a:xfrm>
            <a:off x="3048000" y="2133600"/>
            <a:ext cx="5486400" cy="4327376"/>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1pPr>
            <a:lvl2pPr marL="742950" indent="-28575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2pPr>
            <a:lvl3pPr marL="1143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3pPr>
            <a:lvl4pPr marL="1600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4pPr>
            <a:lvl5pPr marL="20574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spc="30" baseline="0">
                <a:solidFill>
                  <a:schemeClr val="tx1"/>
                </a:solidFill>
                <a:latin typeface="+mn-lt"/>
                <a:ea typeface="+mn-ea"/>
                <a:cs typeface="+mn-cs"/>
              </a:defRPr>
            </a:lvl5pPr>
            <a:lvl6pPr marL="25146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6pPr>
            <a:lvl7pPr marL="29718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7pPr>
            <a:lvl8pPr marL="34290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8pPr>
            <a:lvl9pPr marL="3886200" indent="-228600" algn="l" defTabSz="914400" rtl="0" eaLnBrk="1" latinLnBrk="0" hangingPunct="1">
              <a:lnSpc>
                <a:spcPct val="100000"/>
              </a:lnSpc>
              <a:spcBef>
                <a:spcPct val="20000"/>
              </a:spcBef>
              <a:spcAft>
                <a:spcPts val="600"/>
              </a:spcAft>
              <a:buClr>
                <a:schemeClr val="tx2"/>
              </a:buClr>
              <a:buFont typeface="Arial" pitchFamily="34" charset="0"/>
              <a:buChar char="•"/>
              <a:defRPr sz="1700" kern="1200">
                <a:solidFill>
                  <a:schemeClr val="tx1"/>
                </a:solidFill>
                <a:latin typeface="+mn-lt"/>
                <a:ea typeface="+mn-ea"/>
                <a:cs typeface="+mn-cs"/>
              </a:defRPr>
            </a:lvl9pPr>
          </a:lstStyle>
          <a:p>
            <a:pPr marL="0" marR="0" lvl="0" indent="0" algn="just" defTabSz="914400" rtl="0" eaLnBrk="1" fontAlgn="auto" latinLnBrk="0" hangingPunct="1">
              <a:lnSpc>
                <a:spcPct val="100000"/>
              </a:lnSpc>
              <a:spcBef>
                <a:spcPct val="20000"/>
              </a:spcBef>
              <a:spcAft>
                <a:spcPts val="600"/>
              </a:spcAft>
              <a:buClr>
                <a:srgbClr val="DC9E1F"/>
              </a:buClr>
              <a:buSzTx/>
              <a:buFont typeface="Arial" pitchFamily="34" charset="0"/>
              <a:buNone/>
              <a:tabLst/>
              <a:defRPr/>
            </a:pPr>
            <a:r>
              <a:rPr kumimoji="0" lang="nl-NL" sz="1700" b="1" i="0" u="none" strike="noStrike" kern="1200" cap="none" spc="30" normalizeH="0" baseline="0" noProof="0" dirty="0" smtClean="0">
                <a:ln>
                  <a:noFill/>
                </a:ln>
                <a:effectLst/>
                <a:uLnTx/>
                <a:uFillTx/>
                <a:latin typeface="Arial Narrow"/>
                <a:ea typeface="+mn-ea"/>
                <a:cs typeface="+mn-cs"/>
              </a:rPr>
              <a:t>"Ek het onthou hoe my ma Ingrid die kamer ingeloop het in Clifton. Sy het my in haar arms gehou en vir my lam-tie-die-dam-tie-die gesing. Ek het die galme van die branders gehoor, die maan deur die gordyne gesien, en haar sagte stem en oë onthou ... en aan die slaap geraak."</a:t>
            </a:r>
          </a:p>
          <a:p>
            <a:pPr marL="0" marR="0" lvl="0" indent="0" algn="just" defTabSz="914400" rtl="0" eaLnBrk="1" fontAlgn="auto" latinLnBrk="0" hangingPunct="1">
              <a:lnSpc>
                <a:spcPct val="100000"/>
              </a:lnSpc>
              <a:spcBef>
                <a:spcPct val="20000"/>
              </a:spcBef>
              <a:spcAft>
                <a:spcPts val="600"/>
              </a:spcAft>
              <a:buClr>
                <a:srgbClr val="DC9E1F"/>
              </a:buClr>
              <a:buSzTx/>
              <a:buFont typeface="Arial" pitchFamily="34" charset="0"/>
              <a:buNone/>
              <a:tabLst/>
              <a:defRPr/>
            </a:pPr>
            <a:endParaRPr kumimoji="0" lang="nl-NL" sz="900" b="1" i="0" u="none" strike="noStrike" kern="1200" cap="none" spc="30" normalizeH="0" baseline="0" noProof="0" dirty="0" smtClean="0">
              <a:ln>
                <a:noFill/>
              </a:ln>
              <a:effectLst/>
              <a:uLnTx/>
              <a:uFillTx/>
              <a:latin typeface="Arial Narrow"/>
              <a:ea typeface="+mn-ea"/>
              <a:cs typeface="+mn-cs"/>
            </a:endParaRPr>
          </a:p>
          <a:p>
            <a:pPr marL="0" marR="0" lvl="0" indent="0" algn="just" defTabSz="914400" rtl="0" eaLnBrk="1" fontAlgn="auto" latinLnBrk="0" hangingPunct="1">
              <a:lnSpc>
                <a:spcPct val="100000"/>
              </a:lnSpc>
              <a:spcBef>
                <a:spcPct val="20000"/>
              </a:spcBef>
              <a:spcAft>
                <a:spcPts val="600"/>
              </a:spcAft>
              <a:buClr>
                <a:srgbClr val="DC9E1F"/>
              </a:buClr>
              <a:buSzTx/>
              <a:buFont typeface="Arial" pitchFamily="34" charset="0"/>
              <a:buNone/>
              <a:tabLst/>
              <a:defRPr/>
            </a:pPr>
            <a:r>
              <a:rPr kumimoji="0" lang="nl-NL" sz="1700" b="1" i="0" u="none" strike="noStrike" kern="1200" cap="none" spc="30" normalizeH="0" baseline="0" noProof="0" dirty="0" smtClean="0">
                <a:ln>
                  <a:noFill/>
                </a:ln>
                <a:effectLst/>
                <a:uLnTx/>
                <a:uFillTx/>
                <a:latin typeface="Arial Narrow"/>
                <a:ea typeface="+mn-ea"/>
                <a:cs typeface="+mn-cs"/>
              </a:rPr>
              <a:t>"Ek was bang vir die donker, maar my ma het deur die gedig  'n vorm aan die donker gegee. Die donker is nie 'n ding wat leeg en niks is nie, maar iets wat deel van die lewe en selfs deel van lig is. Die donker man kan selfs liefde wees. Om dit op daardie manier te sien, beteken alles in die heelal is die Skepping, die donker man kan ook die Skepper wees. Tog, is die Skepper nie 'n asemrowende gees nie? Kan die donker man ook deel  van die dood  wees? Of 'n kleiner dood soos dié van slaap? Kan die donker man nie ook 'n man wees nie? Ja. "Toemaar" is 'n wonderlike Afrikaanse woord wat my ma Ingrid in haar gedig gebruik het en wat barmhartigheid so mooi omskryf."  </a:t>
            </a:r>
            <a:endParaRPr kumimoji="0" lang="en-ZA" sz="1700" b="1" i="0" u="none" strike="noStrike" kern="1200" cap="none" spc="30" normalizeH="0" baseline="0" noProof="0" dirty="0">
              <a:ln>
                <a:noFill/>
              </a:ln>
              <a:effectLst/>
              <a:uLnTx/>
              <a:uFillTx/>
              <a:latin typeface="Arial Narrow"/>
              <a:ea typeface="+mn-ea"/>
              <a:cs typeface="+mn-cs"/>
            </a:endParaRPr>
          </a:p>
        </p:txBody>
      </p:sp>
      <p:sp>
        <p:nvSpPr>
          <p:cNvPr id="3" name="Slide Number Placeholder 2"/>
          <p:cNvSpPr>
            <a:spLocks noGrp="1"/>
          </p:cNvSpPr>
          <p:nvPr>
            <p:ph type="sldNum" sz="quarter" idx="12"/>
          </p:nvPr>
        </p:nvSpPr>
        <p:spPr/>
        <p:txBody>
          <a:bodyPr/>
          <a:lstStyle/>
          <a:p>
            <a:fld id="{808C08D3-8AD3-4336-B07B-9147E55DAC67}" type="slidenum">
              <a:rPr lang="en-US" sz="3200" b="1" smtClean="0">
                <a:solidFill>
                  <a:srgbClr val="FF0000"/>
                </a:solidFill>
              </a:rPr>
              <a:t>2</a:t>
            </a:fld>
            <a:endParaRPr lang="en-US" sz="3200" b="1" dirty="0">
              <a:solidFill>
                <a:srgbClr val="FF0000"/>
              </a:solidFill>
            </a:endParaRPr>
          </a:p>
        </p:txBody>
      </p:sp>
    </p:spTree>
    <p:extLst>
      <p:ext uri="{BB962C8B-B14F-4D97-AF65-F5344CB8AC3E}">
        <p14:creationId xmlns:p14="http://schemas.microsoft.com/office/powerpoint/2010/main" val="15739282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211763"/>
          </a:xfrm>
        </p:spPr>
        <p:txBody>
          <a:bodyPr>
            <a:normAutofit/>
          </a:bodyPr>
          <a:lstStyle/>
          <a:p>
            <a:pPr marL="0" indent="0">
              <a:buNone/>
            </a:pPr>
            <a:r>
              <a:rPr lang="en-US" sz="2000" b="1" i="1" dirty="0" err="1" smtClean="0">
                <a:latin typeface="Arial Narrow" pitchFamily="34" charset="0"/>
              </a:rPr>
              <a:t>Toemaar</a:t>
            </a:r>
            <a:r>
              <a:rPr lang="en-US" sz="2000" b="1" i="1" dirty="0" smtClean="0">
                <a:latin typeface="Arial Narrow" pitchFamily="34" charset="0"/>
              </a:rPr>
              <a:t> die </a:t>
            </a:r>
            <a:r>
              <a:rPr lang="en-US" sz="2000" b="1" i="1" dirty="0" err="1" smtClean="0">
                <a:latin typeface="Arial Narrow" pitchFamily="34" charset="0"/>
              </a:rPr>
              <a:t>donker</a:t>
            </a:r>
            <a:r>
              <a:rPr lang="en-US" sz="2000" b="1" i="1" dirty="0" smtClean="0">
                <a:latin typeface="Arial Narrow" pitchFamily="34" charset="0"/>
              </a:rPr>
              <a:t> man</a:t>
            </a:r>
          </a:p>
          <a:p>
            <a:pPr marL="0" indent="0">
              <a:buNone/>
            </a:pPr>
            <a:r>
              <a:rPr lang="en-US" sz="1400" i="1" dirty="0" smtClean="0">
                <a:latin typeface="Arial Narrow" pitchFamily="34" charset="0"/>
              </a:rPr>
              <a:t>           </a:t>
            </a:r>
            <a:r>
              <a:rPr lang="en-US" sz="1400" i="1" dirty="0" err="1" smtClean="0">
                <a:latin typeface="Arial Narrow" pitchFamily="34" charset="0"/>
              </a:rPr>
              <a:t>Vir</a:t>
            </a:r>
            <a:r>
              <a:rPr lang="en-US" sz="1400" i="1" dirty="0" smtClean="0">
                <a:latin typeface="Arial Narrow" pitchFamily="34" charset="0"/>
              </a:rPr>
              <a:t> Simone</a:t>
            </a:r>
          </a:p>
          <a:p>
            <a:pPr marL="0" indent="0">
              <a:buNone/>
            </a:pPr>
            <a:endParaRPr lang="en-US" sz="2000" i="1" dirty="0">
              <a:latin typeface="Arial Narrow" pitchFamily="34" charset="0"/>
            </a:endParaRPr>
          </a:p>
          <a:p>
            <a:pPr marL="457200" indent="-457200">
              <a:buAutoNum type="arabicPeriod"/>
            </a:pPr>
            <a:r>
              <a:rPr lang="en-US" sz="2000" b="1" dirty="0" smtClean="0">
                <a:latin typeface="Arial Narrow" pitchFamily="34" charset="0"/>
              </a:rPr>
              <a:t>Op die </a:t>
            </a:r>
            <a:r>
              <a:rPr lang="en-US" sz="2000" b="1" dirty="0" err="1" smtClean="0">
                <a:latin typeface="Arial Narrow" pitchFamily="34" charset="0"/>
              </a:rPr>
              <a:t>groen</a:t>
            </a:r>
            <a:r>
              <a:rPr lang="en-US" sz="2000" b="1" dirty="0" smtClean="0">
                <a:latin typeface="Arial Narrow" pitchFamily="34" charset="0"/>
              </a:rPr>
              <a:t> </a:t>
            </a:r>
            <a:r>
              <a:rPr lang="en-US" sz="2000" b="1" dirty="0" err="1" smtClean="0">
                <a:latin typeface="Arial Narrow" pitchFamily="34" charset="0"/>
              </a:rPr>
              <a:t>voetpad</a:t>
            </a:r>
            <a:endParaRPr lang="en-US" sz="2000" b="1" dirty="0" smtClean="0">
              <a:latin typeface="Arial Narrow" pitchFamily="34" charset="0"/>
            </a:endParaRPr>
          </a:p>
          <a:p>
            <a:pPr marL="457200" indent="-457200">
              <a:buAutoNum type="arabicPeriod"/>
            </a:pPr>
            <a:r>
              <a:rPr lang="en-US" sz="2000" b="1" dirty="0">
                <a:latin typeface="Arial Narrow" pitchFamily="34" charset="0"/>
              </a:rPr>
              <a:t>v</a:t>
            </a:r>
            <a:r>
              <a:rPr lang="en-US" sz="2000" b="1" dirty="0" smtClean="0">
                <a:latin typeface="Arial Narrow" pitchFamily="34" charset="0"/>
              </a:rPr>
              <a:t>an die </a:t>
            </a:r>
            <a:r>
              <a:rPr lang="en-US" sz="2000" b="1" dirty="0" err="1" smtClean="0">
                <a:latin typeface="Arial Narrow" pitchFamily="34" charset="0"/>
              </a:rPr>
              <a:t>horison</a:t>
            </a:r>
            <a:r>
              <a:rPr lang="en-US" sz="2000" b="1" dirty="0" smtClean="0">
                <a:latin typeface="Arial Narrow" pitchFamily="34" charset="0"/>
              </a:rPr>
              <a:t> </a:t>
            </a:r>
            <a:r>
              <a:rPr lang="en-US" sz="2000" b="1" dirty="0" err="1" smtClean="0">
                <a:latin typeface="Arial Narrow" pitchFamily="34" charset="0"/>
              </a:rPr>
              <a:t>ver</a:t>
            </a:r>
            <a:endParaRPr lang="en-US" sz="2000" b="1" dirty="0" smtClean="0">
              <a:latin typeface="Arial Narrow" pitchFamily="34" charset="0"/>
            </a:endParaRPr>
          </a:p>
          <a:p>
            <a:pPr marL="457200" indent="-457200">
              <a:buAutoNum type="arabicPeriod"/>
            </a:pPr>
            <a:r>
              <a:rPr lang="en-US" sz="2000" b="1" dirty="0" err="1">
                <a:latin typeface="Arial Narrow" pitchFamily="34" charset="0"/>
              </a:rPr>
              <a:t>o</a:t>
            </a:r>
            <a:r>
              <a:rPr lang="en-US" sz="2000" b="1" dirty="0" err="1" smtClean="0">
                <a:latin typeface="Arial Narrow" pitchFamily="34" charset="0"/>
              </a:rPr>
              <a:t>m</a:t>
            </a:r>
            <a:r>
              <a:rPr lang="en-US" sz="2000" b="1" dirty="0" smtClean="0">
                <a:latin typeface="Arial Narrow" pitchFamily="34" charset="0"/>
              </a:rPr>
              <a:t> die </a:t>
            </a:r>
            <a:r>
              <a:rPr lang="en-US" sz="2000" b="1" dirty="0" err="1" smtClean="0">
                <a:latin typeface="Arial Narrow" pitchFamily="34" charset="0"/>
              </a:rPr>
              <a:t>aarde</a:t>
            </a:r>
            <a:r>
              <a:rPr lang="en-US" sz="2000" b="1" dirty="0" smtClean="0">
                <a:latin typeface="Arial Narrow" pitchFamily="34" charset="0"/>
              </a:rPr>
              <a:t> </a:t>
            </a:r>
            <a:r>
              <a:rPr lang="en-US" sz="2000" b="1" dirty="0" err="1" smtClean="0">
                <a:latin typeface="Arial Narrow" pitchFamily="34" charset="0"/>
              </a:rPr>
              <a:t>skat</a:t>
            </a:r>
            <a:r>
              <a:rPr lang="en-US" sz="2000" b="1" dirty="0" smtClean="0">
                <a:latin typeface="Arial Narrow" pitchFamily="34" charset="0"/>
              </a:rPr>
              <a:t>,</a:t>
            </a:r>
          </a:p>
          <a:p>
            <a:pPr marL="457200" indent="-457200">
              <a:buAutoNum type="arabicPeriod"/>
            </a:pPr>
            <a:r>
              <a:rPr lang="en-US" sz="2000" b="1" dirty="0" err="1">
                <a:latin typeface="Arial Narrow" pitchFamily="34" charset="0"/>
              </a:rPr>
              <a:t>s</a:t>
            </a:r>
            <a:r>
              <a:rPr lang="en-US" sz="2000" b="1" dirty="0" err="1" smtClean="0">
                <a:latin typeface="Arial Narrow" pitchFamily="34" charset="0"/>
              </a:rPr>
              <a:t>tap</a:t>
            </a:r>
            <a:r>
              <a:rPr lang="en-US" sz="2000" b="1" dirty="0" smtClean="0">
                <a:latin typeface="Arial Narrow" pitchFamily="34" charset="0"/>
              </a:rPr>
              <a:t> ‘n </a:t>
            </a:r>
            <a:r>
              <a:rPr lang="en-US" sz="2000" b="1" dirty="0" err="1" smtClean="0">
                <a:latin typeface="Arial Narrow" pitchFamily="34" charset="0"/>
              </a:rPr>
              <a:t>ou</a:t>
            </a:r>
            <a:r>
              <a:rPr lang="en-US" sz="2000" b="1" dirty="0" smtClean="0">
                <a:latin typeface="Arial Narrow" pitchFamily="34" charset="0"/>
              </a:rPr>
              <a:t> man </a:t>
            </a:r>
            <a:r>
              <a:rPr lang="en-US" sz="2000" b="1" dirty="0" err="1" smtClean="0">
                <a:latin typeface="Arial Narrow" pitchFamily="34" charset="0"/>
              </a:rPr>
              <a:t>wat</a:t>
            </a:r>
            <a:endParaRPr lang="en-US" sz="2000" b="1" dirty="0" smtClean="0">
              <a:latin typeface="Arial Narrow" pitchFamily="34" charset="0"/>
            </a:endParaRPr>
          </a:p>
          <a:p>
            <a:pPr marL="457200" indent="-457200">
              <a:buAutoNum type="arabicPeriod"/>
            </a:pPr>
            <a:r>
              <a:rPr lang="en-US" sz="2000" b="1" dirty="0" smtClean="0">
                <a:latin typeface="Arial Narrow" pitchFamily="34" charset="0"/>
              </a:rPr>
              <a:t>‘n </a:t>
            </a:r>
            <a:r>
              <a:rPr lang="en-US" sz="2000" b="1" dirty="0" err="1" smtClean="0">
                <a:latin typeface="Arial Narrow" pitchFamily="34" charset="0"/>
              </a:rPr>
              <a:t>oop</a:t>
            </a:r>
            <a:r>
              <a:rPr lang="en-US" sz="2000" b="1" dirty="0" smtClean="0">
                <a:latin typeface="Arial Narrow" pitchFamily="34" charset="0"/>
              </a:rPr>
              <a:t> </a:t>
            </a:r>
            <a:r>
              <a:rPr lang="en-US" sz="2000" b="1" dirty="0" err="1" smtClean="0">
                <a:latin typeface="Arial Narrow" pitchFamily="34" charset="0"/>
              </a:rPr>
              <a:t>maan</a:t>
            </a:r>
            <a:r>
              <a:rPr lang="en-US" sz="2000" b="1" dirty="0" smtClean="0">
                <a:latin typeface="Arial Narrow" pitchFamily="34" charset="0"/>
              </a:rPr>
              <a:t> </a:t>
            </a:r>
            <a:r>
              <a:rPr lang="en-US" sz="2000" b="1" dirty="0" err="1" smtClean="0">
                <a:latin typeface="Arial Narrow" pitchFamily="34" charset="0"/>
              </a:rPr>
              <a:t>dra</a:t>
            </a:r>
            <a:r>
              <a:rPr lang="en-US" sz="2000" b="1" dirty="0" smtClean="0">
                <a:latin typeface="Arial Narrow" pitchFamily="34" charset="0"/>
              </a:rPr>
              <a:t> in </a:t>
            </a:r>
            <a:r>
              <a:rPr lang="en-US" sz="2000" b="1" dirty="0" err="1" smtClean="0">
                <a:latin typeface="Arial Narrow" pitchFamily="34" charset="0"/>
              </a:rPr>
              <a:t>sy</a:t>
            </a:r>
            <a:r>
              <a:rPr lang="en-US" sz="2000" b="1" dirty="0" smtClean="0">
                <a:latin typeface="Arial Narrow" pitchFamily="34" charset="0"/>
              </a:rPr>
              <a:t> hare</a:t>
            </a:r>
          </a:p>
          <a:p>
            <a:pPr marL="0" indent="0">
              <a:buNone/>
            </a:pPr>
            <a:endParaRPr lang="en-US" sz="2000" dirty="0" smtClean="0">
              <a:latin typeface="Arial Narrow" pitchFamily="34" charset="0"/>
            </a:endParaRPr>
          </a:p>
          <a:p>
            <a:pPr marL="0" indent="0">
              <a:buNone/>
            </a:pPr>
            <a:endParaRPr lang="en-US" sz="2000" dirty="0">
              <a:latin typeface="Arial Narrow" pitchFamily="34" charset="0"/>
            </a:endParaRPr>
          </a:p>
        </p:txBody>
      </p:sp>
      <p:sp>
        <p:nvSpPr>
          <p:cNvPr id="2" name="Title 1"/>
          <p:cNvSpPr>
            <a:spLocks noGrp="1"/>
          </p:cNvSpPr>
          <p:nvPr>
            <p:ph type="title"/>
          </p:nvPr>
        </p:nvSpPr>
        <p:spPr>
          <a:xfrm>
            <a:off x="457200" y="274638"/>
            <a:ext cx="8229600" cy="411162"/>
          </a:xfrm>
        </p:spPr>
        <p:txBody>
          <a:bodyPr/>
          <a:lstStyle/>
          <a:p>
            <a:r>
              <a:rPr lang="en-US" sz="2000" dirty="0">
                <a:solidFill>
                  <a:prstClr val="black"/>
                </a:solidFill>
                <a:latin typeface="Arial Black" pitchFamily="34" charset="0"/>
                <a:cs typeface="Aharoni" pitchFamily="2" charset="-79"/>
              </a:rPr>
              <a:t>AFRIKAANS EAT GR 10</a:t>
            </a:r>
            <a:endParaRPr lang="en-US" dirty="0"/>
          </a:p>
        </p:txBody>
      </p:sp>
      <p:pic>
        <p:nvPicPr>
          <p:cNvPr id="1026" name="Picture 2" descr="C:\Users\Gerrit\Pictures\donker man 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00" y="1371600"/>
            <a:ext cx="3223654" cy="214574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3352800" y="2209800"/>
            <a:ext cx="1981200" cy="914400"/>
          </a:xfrm>
          <a:prstGeom prst="rect">
            <a:avLst/>
          </a:prstGeom>
          <a:ln>
            <a:solidFill>
              <a:srgbClr val="FF0000">
                <a:alpha val="9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err="1">
                <a:solidFill>
                  <a:schemeClr val="tx1"/>
                </a:solidFill>
              </a:rPr>
              <a:t>h</a:t>
            </a:r>
            <a:r>
              <a:rPr lang="en-US" sz="1200" b="1" i="1" dirty="0" err="1" smtClean="0">
                <a:solidFill>
                  <a:schemeClr val="tx1"/>
                </a:solidFill>
              </a:rPr>
              <a:t>orison</a:t>
            </a:r>
            <a:r>
              <a:rPr lang="en-US" sz="1200" b="1" i="1" dirty="0" smtClean="0">
                <a:solidFill>
                  <a:schemeClr val="tx1"/>
                </a:solidFill>
              </a:rPr>
              <a:t> </a:t>
            </a:r>
            <a:r>
              <a:rPr lang="en-US" sz="1200" b="1" i="1" dirty="0" err="1" smtClean="0">
                <a:solidFill>
                  <a:schemeClr val="tx1"/>
                </a:solidFill>
              </a:rPr>
              <a:t>ver</a:t>
            </a:r>
            <a:r>
              <a:rPr lang="en-US" sz="1200" b="1" i="1" dirty="0" smtClean="0">
                <a:solidFill>
                  <a:schemeClr val="tx1"/>
                </a:solidFill>
              </a:rPr>
              <a:t> </a:t>
            </a:r>
            <a:r>
              <a:rPr lang="en-US" sz="1200" b="1" dirty="0" smtClean="0">
                <a:solidFill>
                  <a:schemeClr val="tx1"/>
                </a:solidFill>
              </a:rPr>
              <a:t>– </a:t>
            </a:r>
            <a:r>
              <a:rPr lang="en-US" sz="1200" b="1" dirty="0" err="1" smtClean="0">
                <a:solidFill>
                  <a:schemeClr val="tx1"/>
                </a:solidFill>
              </a:rPr>
              <a:t>kan</a:t>
            </a:r>
            <a:r>
              <a:rPr lang="en-US" sz="1200" b="1" dirty="0" smtClean="0">
                <a:solidFill>
                  <a:schemeClr val="tx1"/>
                </a:solidFill>
              </a:rPr>
              <a:t> </a:t>
            </a:r>
            <a:r>
              <a:rPr lang="en-US" sz="1200" b="1" dirty="0" err="1" smtClean="0">
                <a:solidFill>
                  <a:schemeClr val="tx1"/>
                </a:solidFill>
              </a:rPr>
              <a:t>nie</a:t>
            </a:r>
            <a:r>
              <a:rPr lang="en-US" sz="1200" b="1" dirty="0" smtClean="0">
                <a:solidFill>
                  <a:schemeClr val="tx1"/>
                </a:solidFill>
              </a:rPr>
              <a:t> van </a:t>
            </a:r>
            <a:r>
              <a:rPr lang="en-US" sz="1200" b="1" dirty="0" err="1" smtClean="0">
                <a:solidFill>
                  <a:schemeClr val="tx1"/>
                </a:solidFill>
              </a:rPr>
              <a:t>naby</a:t>
            </a:r>
            <a:r>
              <a:rPr lang="en-US" sz="1200" b="1" dirty="0" smtClean="0">
                <a:solidFill>
                  <a:schemeClr val="tx1"/>
                </a:solidFill>
              </a:rPr>
              <a:t> </a:t>
            </a:r>
            <a:r>
              <a:rPr lang="en-US" sz="1200" b="1" dirty="0" err="1" smtClean="0">
                <a:solidFill>
                  <a:schemeClr val="tx1"/>
                </a:solidFill>
              </a:rPr>
              <a:t>gesien</a:t>
            </a:r>
            <a:r>
              <a:rPr lang="en-US" sz="1200" b="1" dirty="0" smtClean="0">
                <a:solidFill>
                  <a:schemeClr val="tx1"/>
                </a:solidFill>
              </a:rPr>
              <a:t> word </a:t>
            </a:r>
            <a:r>
              <a:rPr lang="en-US" sz="1200" b="1" dirty="0" err="1" smtClean="0">
                <a:solidFill>
                  <a:schemeClr val="tx1"/>
                </a:solidFill>
              </a:rPr>
              <a:t>nie</a:t>
            </a:r>
            <a:endParaRPr lang="en-US" sz="1200" b="1" dirty="0">
              <a:solidFill>
                <a:schemeClr val="tx1"/>
              </a:solidFill>
            </a:endParaRPr>
          </a:p>
        </p:txBody>
      </p:sp>
      <p:cxnSp>
        <p:nvCxnSpPr>
          <p:cNvPr id="6" name="Straight Arrow Connector 5"/>
          <p:cNvCxnSpPr>
            <a:endCxn id="4" idx="1"/>
          </p:cNvCxnSpPr>
          <p:nvPr/>
        </p:nvCxnSpPr>
        <p:spPr>
          <a:xfrm>
            <a:off x="1745673" y="2667000"/>
            <a:ext cx="1607127" cy="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4239490" y="3517344"/>
            <a:ext cx="2313709" cy="7498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i="1" dirty="0" err="1" smtClean="0">
                <a:solidFill>
                  <a:schemeClr val="tx1"/>
                </a:solidFill>
              </a:rPr>
              <a:t>skat</a:t>
            </a:r>
            <a:r>
              <a:rPr lang="en-US" sz="1200" b="1" i="1" dirty="0" smtClean="0">
                <a:solidFill>
                  <a:schemeClr val="tx1"/>
                </a:solidFill>
              </a:rPr>
              <a:t> </a:t>
            </a:r>
            <a:r>
              <a:rPr lang="en-US" sz="1200" dirty="0" smtClean="0">
                <a:solidFill>
                  <a:schemeClr val="tx1"/>
                </a:solidFill>
              </a:rPr>
              <a:t>(</a:t>
            </a:r>
            <a:r>
              <a:rPr lang="en-US" sz="1200" dirty="0" err="1" smtClean="0">
                <a:solidFill>
                  <a:schemeClr val="tx1"/>
                </a:solidFill>
              </a:rPr>
              <a:t>bereken</a:t>
            </a:r>
            <a:r>
              <a:rPr lang="en-US" sz="1200" dirty="0" smtClean="0">
                <a:solidFill>
                  <a:schemeClr val="tx1"/>
                </a:solidFill>
              </a:rPr>
              <a:t>)/ estimating / </a:t>
            </a:r>
            <a:r>
              <a:rPr lang="en-US" sz="1200" dirty="0" err="1" smtClean="0">
                <a:solidFill>
                  <a:schemeClr val="tx1"/>
                </a:solidFill>
              </a:rPr>
              <a:t>lyk</a:t>
            </a:r>
            <a:r>
              <a:rPr lang="en-US" sz="1200" dirty="0" smtClean="0">
                <a:solidFill>
                  <a:schemeClr val="tx1"/>
                </a:solidFill>
              </a:rPr>
              <a:t> </a:t>
            </a:r>
            <a:r>
              <a:rPr lang="en-US" sz="1200" dirty="0" err="1" smtClean="0">
                <a:solidFill>
                  <a:schemeClr val="tx1"/>
                </a:solidFill>
              </a:rPr>
              <a:t>asof</a:t>
            </a:r>
            <a:r>
              <a:rPr lang="en-US" sz="1200" dirty="0" smtClean="0">
                <a:solidFill>
                  <a:schemeClr val="tx1"/>
                </a:solidFill>
              </a:rPr>
              <a:t> </a:t>
            </a:r>
            <a:r>
              <a:rPr lang="en-US" sz="1200" dirty="0" err="1" smtClean="0">
                <a:solidFill>
                  <a:schemeClr val="tx1"/>
                </a:solidFill>
              </a:rPr>
              <a:t>hy</a:t>
            </a:r>
            <a:r>
              <a:rPr lang="en-US" sz="1200" dirty="0" smtClean="0">
                <a:solidFill>
                  <a:schemeClr val="tx1"/>
                </a:solidFill>
              </a:rPr>
              <a:t> </a:t>
            </a:r>
            <a:r>
              <a:rPr lang="en-US" sz="1200" b="1" i="1" dirty="0" err="1" smtClean="0">
                <a:solidFill>
                  <a:schemeClr val="tx1"/>
                </a:solidFill>
              </a:rPr>
              <a:t>om</a:t>
            </a:r>
            <a:r>
              <a:rPr lang="en-US" sz="1200" b="1" i="1" dirty="0" smtClean="0">
                <a:solidFill>
                  <a:schemeClr val="tx1"/>
                </a:solidFill>
              </a:rPr>
              <a:t> die </a:t>
            </a:r>
            <a:r>
              <a:rPr lang="en-US" sz="1200" b="1" i="1" dirty="0" err="1" smtClean="0">
                <a:solidFill>
                  <a:schemeClr val="tx1"/>
                </a:solidFill>
              </a:rPr>
              <a:t>aarde</a:t>
            </a:r>
            <a:r>
              <a:rPr lang="en-US" sz="1200" b="1" i="1" dirty="0" smtClean="0">
                <a:solidFill>
                  <a:schemeClr val="tx1"/>
                </a:solidFill>
              </a:rPr>
              <a:t> </a:t>
            </a:r>
            <a:r>
              <a:rPr lang="en-US" sz="1200" dirty="0" err="1" smtClean="0">
                <a:solidFill>
                  <a:schemeClr val="tx1"/>
                </a:solidFill>
              </a:rPr>
              <a:t>stap</a:t>
            </a:r>
            <a:r>
              <a:rPr lang="en-US" sz="1200" dirty="0" smtClean="0">
                <a:solidFill>
                  <a:schemeClr val="tx1"/>
                </a:solidFill>
              </a:rPr>
              <a:t> INVERSIE (</a:t>
            </a:r>
            <a:r>
              <a:rPr lang="en-US" sz="1200" dirty="0" err="1" smtClean="0">
                <a:solidFill>
                  <a:schemeClr val="tx1"/>
                </a:solidFill>
              </a:rPr>
              <a:t>omgekeerde</a:t>
            </a:r>
            <a:r>
              <a:rPr lang="en-US" sz="1200" dirty="0" smtClean="0">
                <a:solidFill>
                  <a:schemeClr val="tx1"/>
                </a:solidFill>
              </a:rPr>
              <a:t> </a:t>
            </a:r>
            <a:r>
              <a:rPr lang="en-US" sz="1200" dirty="0" err="1" smtClean="0">
                <a:solidFill>
                  <a:schemeClr val="tx1"/>
                </a:solidFill>
              </a:rPr>
              <a:t>woordorde</a:t>
            </a:r>
            <a:r>
              <a:rPr lang="en-US" sz="1200" dirty="0" smtClean="0">
                <a:solidFill>
                  <a:schemeClr val="tx1"/>
                </a:solidFill>
              </a:rPr>
              <a:t>)</a:t>
            </a:r>
            <a:endParaRPr lang="en-US" sz="1200" dirty="0">
              <a:solidFill>
                <a:schemeClr val="tx1"/>
              </a:solidFill>
            </a:endParaRPr>
          </a:p>
        </p:txBody>
      </p:sp>
      <p:pic>
        <p:nvPicPr>
          <p:cNvPr id="1027" name="Picture 3" descr="C:\Users\Gerrit\Pictures\donker man 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379316">
            <a:off x="1611312" y="4109643"/>
            <a:ext cx="1998598" cy="250830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1" name="Straight Arrow Connector 10"/>
          <p:cNvCxnSpPr/>
          <p:nvPr/>
        </p:nvCxnSpPr>
        <p:spPr>
          <a:xfrm>
            <a:off x="2286000" y="2971800"/>
            <a:ext cx="1953490" cy="545544"/>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2286000" y="3352800"/>
            <a:ext cx="609600" cy="842962"/>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4419600" y="4953000"/>
            <a:ext cx="34290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err="1">
                <a:solidFill>
                  <a:schemeClr val="tx1"/>
                </a:solidFill>
              </a:rPr>
              <a:t>o</a:t>
            </a:r>
            <a:r>
              <a:rPr lang="en-US" sz="1400" i="1" dirty="0" err="1" smtClean="0">
                <a:solidFill>
                  <a:schemeClr val="tx1"/>
                </a:solidFill>
              </a:rPr>
              <a:t>u</a:t>
            </a:r>
            <a:r>
              <a:rPr lang="en-US" sz="1400" i="1" dirty="0" smtClean="0">
                <a:solidFill>
                  <a:schemeClr val="tx1"/>
                </a:solidFill>
              </a:rPr>
              <a:t> man </a:t>
            </a:r>
            <a:r>
              <a:rPr lang="en-US" sz="1400" i="1" dirty="0" err="1" smtClean="0">
                <a:solidFill>
                  <a:schemeClr val="tx1"/>
                </a:solidFill>
              </a:rPr>
              <a:t>verwys</a:t>
            </a:r>
            <a:r>
              <a:rPr lang="en-US" sz="1400" i="1" dirty="0" smtClean="0">
                <a:solidFill>
                  <a:schemeClr val="tx1"/>
                </a:solidFill>
              </a:rPr>
              <a:t> </a:t>
            </a:r>
            <a:r>
              <a:rPr lang="en-US" sz="1400" i="1" dirty="0" err="1" smtClean="0">
                <a:solidFill>
                  <a:schemeClr val="tx1"/>
                </a:solidFill>
              </a:rPr>
              <a:t>na</a:t>
            </a:r>
            <a:r>
              <a:rPr lang="en-US" sz="1400" i="1" dirty="0" smtClean="0">
                <a:solidFill>
                  <a:schemeClr val="tx1"/>
                </a:solidFill>
              </a:rPr>
              <a:t>  “die </a:t>
            </a:r>
            <a:r>
              <a:rPr lang="en-US" sz="1400" i="1" dirty="0" err="1" smtClean="0">
                <a:solidFill>
                  <a:schemeClr val="tx1"/>
                </a:solidFill>
              </a:rPr>
              <a:t>donker</a:t>
            </a:r>
            <a:r>
              <a:rPr lang="en-US" sz="1400" i="1" dirty="0" smtClean="0">
                <a:solidFill>
                  <a:schemeClr val="tx1"/>
                </a:solidFill>
              </a:rPr>
              <a:t>”</a:t>
            </a:r>
            <a:endParaRPr lang="en-US" sz="1400" i="1" dirty="0">
              <a:solidFill>
                <a:schemeClr val="tx1"/>
              </a:solidFill>
            </a:endParaRPr>
          </a:p>
        </p:txBody>
      </p:sp>
      <p:cxnSp>
        <p:nvCxnSpPr>
          <p:cNvPr id="21" name="Straight Arrow Connector 20"/>
          <p:cNvCxnSpPr/>
          <p:nvPr/>
        </p:nvCxnSpPr>
        <p:spPr>
          <a:xfrm flipH="1">
            <a:off x="1237621" y="3733800"/>
            <a:ext cx="508052" cy="533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228600" y="4495800"/>
            <a:ext cx="1219200" cy="1905000"/>
          </a:xfrm>
          <a:prstGeom prst="rect">
            <a:avLst/>
          </a:prstGeom>
          <a:ln>
            <a:solidFill>
              <a:srgbClr val="FF0000">
                <a:alpha val="9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i="1" dirty="0" err="1">
                <a:solidFill>
                  <a:schemeClr val="tx1"/>
                </a:solidFill>
              </a:rPr>
              <a:t>m</a:t>
            </a:r>
            <a:r>
              <a:rPr lang="en-US" sz="1400" b="1" i="1" dirty="0" err="1" smtClean="0">
                <a:solidFill>
                  <a:schemeClr val="tx1"/>
                </a:solidFill>
              </a:rPr>
              <a:t>aan</a:t>
            </a:r>
            <a:r>
              <a:rPr lang="en-US" sz="1400" b="1" i="1" dirty="0" smtClean="0">
                <a:solidFill>
                  <a:schemeClr val="tx1"/>
                </a:solidFill>
              </a:rPr>
              <a:t> in hare</a:t>
            </a:r>
            <a:r>
              <a:rPr lang="en-US" sz="1400" dirty="0" smtClean="0">
                <a:solidFill>
                  <a:schemeClr val="tx1"/>
                </a:solidFill>
              </a:rPr>
              <a:t>- </a:t>
            </a:r>
            <a:r>
              <a:rPr lang="en-US" sz="1400" dirty="0" smtClean="0">
                <a:solidFill>
                  <a:schemeClr val="tx1"/>
                </a:solidFill>
              </a:rPr>
              <a:t>man is </a:t>
            </a:r>
            <a:r>
              <a:rPr lang="en-US" sz="1400" dirty="0" err="1" smtClean="0">
                <a:solidFill>
                  <a:schemeClr val="tx1"/>
                </a:solidFill>
              </a:rPr>
              <a:t>bles</a:t>
            </a:r>
            <a:r>
              <a:rPr lang="en-US" sz="1400" dirty="0" smtClean="0">
                <a:solidFill>
                  <a:schemeClr val="tx1"/>
                </a:solidFill>
              </a:rPr>
              <a:t> (bald –headed)</a:t>
            </a:r>
          </a:p>
          <a:p>
            <a:pPr algn="ctr"/>
            <a:r>
              <a:rPr lang="en-US" sz="1400" dirty="0" smtClean="0">
                <a:solidFill>
                  <a:schemeClr val="tx1"/>
                </a:solidFill>
              </a:rPr>
              <a:t>METAFOOR </a:t>
            </a:r>
            <a:endParaRPr lang="en-US" sz="1400" dirty="0">
              <a:solidFill>
                <a:schemeClr val="tx1"/>
              </a:solidFill>
            </a:endParaRPr>
          </a:p>
        </p:txBody>
      </p:sp>
      <p:sp>
        <p:nvSpPr>
          <p:cNvPr id="23" name="Rectangle 22"/>
          <p:cNvSpPr/>
          <p:nvPr/>
        </p:nvSpPr>
        <p:spPr>
          <a:xfrm>
            <a:off x="4595254" y="5957455"/>
            <a:ext cx="36576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Let op die </a:t>
            </a:r>
            <a:r>
              <a:rPr lang="en-US" sz="1400" dirty="0" err="1" smtClean="0">
                <a:solidFill>
                  <a:schemeClr val="tx1"/>
                </a:solidFill>
              </a:rPr>
              <a:t>ritme</a:t>
            </a:r>
            <a:r>
              <a:rPr lang="en-US" sz="1400" dirty="0" smtClean="0">
                <a:solidFill>
                  <a:schemeClr val="tx1"/>
                </a:solidFill>
              </a:rPr>
              <a:t> / </a:t>
            </a:r>
            <a:r>
              <a:rPr lang="en-US" sz="1400" dirty="0" err="1" smtClean="0">
                <a:solidFill>
                  <a:schemeClr val="tx1"/>
                </a:solidFill>
              </a:rPr>
              <a:t>metrum</a:t>
            </a:r>
            <a:r>
              <a:rPr lang="en-US" sz="1400" dirty="0" smtClean="0">
                <a:solidFill>
                  <a:schemeClr val="tx1"/>
                </a:solidFill>
              </a:rPr>
              <a:t> in </a:t>
            </a:r>
            <a:r>
              <a:rPr lang="en-US" sz="1400" dirty="0" err="1" smtClean="0">
                <a:solidFill>
                  <a:schemeClr val="tx1"/>
                </a:solidFill>
              </a:rPr>
              <a:t>gedig</a:t>
            </a:r>
            <a:r>
              <a:rPr lang="en-US" sz="1400" dirty="0" smtClean="0">
                <a:solidFill>
                  <a:schemeClr val="tx1"/>
                </a:solidFill>
              </a:rPr>
              <a:t>  (</a:t>
            </a:r>
            <a:r>
              <a:rPr lang="en-US" sz="1400" dirty="0" err="1" smtClean="0">
                <a:solidFill>
                  <a:schemeClr val="tx1"/>
                </a:solidFill>
              </a:rPr>
              <a:t>woordorde</a:t>
            </a:r>
            <a:r>
              <a:rPr lang="en-US" sz="1400" dirty="0" smtClean="0">
                <a:solidFill>
                  <a:schemeClr val="tx1"/>
                </a:solidFill>
              </a:rPr>
              <a:t>)</a:t>
            </a:r>
            <a:endParaRPr lang="en-US" sz="1400" dirty="0">
              <a:solidFill>
                <a:schemeClr val="tx1"/>
              </a:solidFill>
            </a:endParaRPr>
          </a:p>
        </p:txBody>
      </p:sp>
      <p:sp>
        <p:nvSpPr>
          <p:cNvPr id="5" name="Slide Number Placeholder 4"/>
          <p:cNvSpPr>
            <a:spLocks noGrp="1"/>
          </p:cNvSpPr>
          <p:nvPr>
            <p:ph type="sldNum" sz="quarter" idx="12"/>
          </p:nvPr>
        </p:nvSpPr>
        <p:spPr/>
        <p:txBody>
          <a:bodyPr/>
          <a:lstStyle/>
          <a:p>
            <a:fld id="{808C08D3-8AD3-4336-B07B-9147E55DAC67}" type="slidenum">
              <a:rPr lang="en-US" sz="3200" b="1" smtClean="0">
                <a:solidFill>
                  <a:srgbClr val="FF0000"/>
                </a:solidFill>
              </a:rPr>
              <a:t>3</a:t>
            </a:fld>
            <a:endParaRPr lang="en-US" sz="3200" b="1" dirty="0">
              <a:solidFill>
                <a:srgbClr val="FF0000"/>
              </a:solidFill>
            </a:endParaRPr>
          </a:p>
        </p:txBody>
      </p:sp>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3124200"/>
            <a:ext cx="2065627"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9097314"/>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026"/>
                                        </p:tgtEl>
                                        <p:attrNameLst>
                                          <p:attrName>style.visibility</p:attrName>
                                        </p:attrNameLst>
                                      </p:cBhvr>
                                      <p:to>
                                        <p:strVal val="visible"/>
                                      </p:to>
                                    </p:set>
                                    <p:animEffect transition="in" filter="fade">
                                      <p:cBhvr>
                                        <p:cTn id="26" dur="1000"/>
                                        <p:tgtEl>
                                          <p:spTgt spid="1026"/>
                                        </p:tgtEl>
                                      </p:cBhvr>
                                    </p:animEffect>
                                    <p:anim calcmode="lin" valueType="num">
                                      <p:cBhvr>
                                        <p:cTn id="27" dur="1000" fill="hold"/>
                                        <p:tgtEl>
                                          <p:spTgt spid="1026"/>
                                        </p:tgtEl>
                                        <p:attrNameLst>
                                          <p:attrName>ppt_x</p:attrName>
                                        </p:attrNameLst>
                                      </p:cBhvr>
                                      <p:tavLst>
                                        <p:tav tm="0">
                                          <p:val>
                                            <p:strVal val="#ppt_x"/>
                                          </p:val>
                                        </p:tav>
                                        <p:tav tm="100000">
                                          <p:val>
                                            <p:strVal val="#ppt_x"/>
                                          </p:val>
                                        </p:tav>
                                      </p:tavLst>
                                    </p:anim>
                                    <p:anim calcmode="lin" valueType="num">
                                      <p:cBhvr>
                                        <p:cTn id="28"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circle(in)">
                                      <p:cBhvr>
                                        <p:cTn id="39" dur="20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barn(inVertical)">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 calcmode="lin" valueType="num">
                                      <p:cBhvr additive="base">
                                        <p:cTn id="4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1000"/>
                                        <p:tgtEl>
                                          <p:spTgt spid="11"/>
                                        </p:tgtEl>
                                      </p:cBhvr>
                                    </p:animEffect>
                                    <p:anim calcmode="lin" valueType="num">
                                      <p:cBhvr>
                                        <p:cTn id="56" dur="1000" fill="hold"/>
                                        <p:tgtEl>
                                          <p:spTgt spid="11"/>
                                        </p:tgtEl>
                                        <p:attrNameLst>
                                          <p:attrName>ppt_x</p:attrName>
                                        </p:attrNameLst>
                                      </p:cBhvr>
                                      <p:tavLst>
                                        <p:tav tm="0">
                                          <p:val>
                                            <p:strVal val="#ppt_x"/>
                                          </p:val>
                                        </p:tav>
                                        <p:tav tm="100000">
                                          <p:val>
                                            <p:strVal val="#ppt_x"/>
                                          </p:val>
                                        </p:tav>
                                      </p:tavLst>
                                    </p:anim>
                                    <p:anim calcmode="lin" valueType="num">
                                      <p:cBhvr>
                                        <p:cTn id="5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additive="base">
                                        <p:cTn id="62" dur="500" fill="hold"/>
                                        <p:tgtEl>
                                          <p:spTgt spid="9"/>
                                        </p:tgtEl>
                                        <p:attrNameLst>
                                          <p:attrName>ppt_x</p:attrName>
                                        </p:attrNameLst>
                                      </p:cBhvr>
                                      <p:tavLst>
                                        <p:tav tm="0">
                                          <p:val>
                                            <p:strVal val="#ppt_x"/>
                                          </p:val>
                                        </p:tav>
                                        <p:tav tm="100000">
                                          <p:val>
                                            <p:strVal val="#ppt_x"/>
                                          </p:val>
                                        </p:tav>
                                      </p:tavLst>
                                    </p:anim>
                                    <p:anim calcmode="lin" valueType="num">
                                      <p:cBhvr additive="base">
                                        <p:cTn id="6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nodeType="clickEffect">
                                  <p:stCondLst>
                                    <p:cond delay="0"/>
                                  </p:stCondLst>
                                  <p:childTnLst>
                                    <p:set>
                                      <p:cBhvr>
                                        <p:cTn id="67" dur="1" fill="hold">
                                          <p:stCondLst>
                                            <p:cond delay="0"/>
                                          </p:stCondLst>
                                        </p:cTn>
                                        <p:tgtEl>
                                          <p:spTgt spid="3">
                                            <p:txEl>
                                              <p:pRg st="6" end="6"/>
                                            </p:txEl>
                                          </p:spTgt>
                                        </p:tgtEl>
                                        <p:attrNameLst>
                                          <p:attrName>style.visibility</p:attrName>
                                        </p:attrNameLst>
                                      </p:cBhvr>
                                      <p:to>
                                        <p:strVal val="visible"/>
                                      </p:to>
                                    </p:set>
                                    <p:anim calcmode="lin" valueType="num">
                                      <p:cBhvr additive="base">
                                        <p:cTn id="68"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fade">
                                      <p:cBhvr>
                                        <p:cTn id="74" dur="1000"/>
                                        <p:tgtEl>
                                          <p:spTgt spid="15"/>
                                        </p:tgtEl>
                                      </p:cBhvr>
                                    </p:animEffect>
                                    <p:anim calcmode="lin" valueType="num">
                                      <p:cBhvr>
                                        <p:cTn id="75" dur="1000" fill="hold"/>
                                        <p:tgtEl>
                                          <p:spTgt spid="15"/>
                                        </p:tgtEl>
                                        <p:attrNameLst>
                                          <p:attrName>ppt_x</p:attrName>
                                        </p:attrNameLst>
                                      </p:cBhvr>
                                      <p:tavLst>
                                        <p:tav tm="0">
                                          <p:val>
                                            <p:strVal val="#ppt_x"/>
                                          </p:val>
                                        </p:tav>
                                        <p:tav tm="100000">
                                          <p:val>
                                            <p:strVal val="#ppt_x"/>
                                          </p:val>
                                        </p:tav>
                                      </p:tavLst>
                                    </p:anim>
                                    <p:anim calcmode="lin" valueType="num">
                                      <p:cBhvr>
                                        <p:cTn id="7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fade">
                                      <p:cBhvr>
                                        <p:cTn id="81" dur="1000"/>
                                        <p:tgtEl>
                                          <p:spTgt spid="17"/>
                                        </p:tgtEl>
                                      </p:cBhvr>
                                    </p:animEffect>
                                    <p:anim calcmode="lin" valueType="num">
                                      <p:cBhvr>
                                        <p:cTn id="82" dur="1000" fill="hold"/>
                                        <p:tgtEl>
                                          <p:spTgt spid="17"/>
                                        </p:tgtEl>
                                        <p:attrNameLst>
                                          <p:attrName>ppt_x</p:attrName>
                                        </p:attrNameLst>
                                      </p:cBhvr>
                                      <p:tavLst>
                                        <p:tav tm="0">
                                          <p:val>
                                            <p:strVal val="#ppt_x"/>
                                          </p:val>
                                        </p:tav>
                                        <p:tav tm="100000">
                                          <p:val>
                                            <p:strVal val="#ppt_x"/>
                                          </p:val>
                                        </p:tav>
                                      </p:tavLst>
                                    </p:anim>
                                    <p:anim calcmode="lin" valueType="num">
                                      <p:cBhvr>
                                        <p:cTn id="8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nodeType="clickEffect">
                                  <p:stCondLst>
                                    <p:cond delay="0"/>
                                  </p:stCondLst>
                                  <p:childTnLst>
                                    <p:set>
                                      <p:cBhvr>
                                        <p:cTn id="87" dur="1" fill="hold">
                                          <p:stCondLst>
                                            <p:cond delay="0"/>
                                          </p:stCondLst>
                                        </p:cTn>
                                        <p:tgtEl>
                                          <p:spTgt spid="1027"/>
                                        </p:tgtEl>
                                        <p:attrNameLst>
                                          <p:attrName>style.visibility</p:attrName>
                                        </p:attrNameLst>
                                      </p:cBhvr>
                                      <p:to>
                                        <p:strVal val="visible"/>
                                      </p:to>
                                    </p:set>
                                    <p:animEffect transition="in" filter="wipe(down)">
                                      <p:cBhvr>
                                        <p:cTn id="88" dur="500"/>
                                        <p:tgtEl>
                                          <p:spTgt spid="1027"/>
                                        </p:tgtEl>
                                      </p:cBhvr>
                                    </p:animEffect>
                                  </p:childTnLst>
                                </p:cTn>
                              </p:par>
                            </p:childTnLst>
                          </p:cTn>
                        </p:par>
                      </p:childTnLst>
                    </p:cTn>
                  </p:par>
                  <p:par>
                    <p:cTn id="89" fill="hold">
                      <p:stCondLst>
                        <p:cond delay="indefinite"/>
                      </p:stCondLst>
                      <p:childTnLst>
                        <p:par>
                          <p:cTn id="90" fill="hold">
                            <p:stCondLst>
                              <p:cond delay="0"/>
                            </p:stCondLst>
                            <p:childTnLst>
                              <p:par>
                                <p:cTn id="91" presetID="6" presetClass="entr" presetSubtype="16" fill="hold" nodeType="clickEffect">
                                  <p:stCondLst>
                                    <p:cond delay="0"/>
                                  </p:stCondLst>
                                  <p:childTnLst>
                                    <p:set>
                                      <p:cBhvr>
                                        <p:cTn id="92" dur="1" fill="hold">
                                          <p:stCondLst>
                                            <p:cond delay="0"/>
                                          </p:stCondLst>
                                        </p:cTn>
                                        <p:tgtEl>
                                          <p:spTgt spid="7"/>
                                        </p:tgtEl>
                                        <p:attrNameLst>
                                          <p:attrName>style.visibility</p:attrName>
                                        </p:attrNameLst>
                                      </p:cBhvr>
                                      <p:to>
                                        <p:strVal val="visible"/>
                                      </p:to>
                                    </p:set>
                                    <p:animEffect transition="in" filter="circle(in)">
                                      <p:cBhvr>
                                        <p:cTn id="93" dur="2000"/>
                                        <p:tgtEl>
                                          <p:spTgt spid="7"/>
                                        </p:tgtEl>
                                      </p:cBhvr>
                                    </p:animEffect>
                                  </p:childTnLst>
                                </p:cTn>
                              </p:par>
                            </p:childTnLst>
                          </p:cTn>
                        </p:par>
                      </p:childTnLst>
                    </p:cTn>
                  </p:par>
                  <p:par>
                    <p:cTn id="94" fill="hold">
                      <p:stCondLst>
                        <p:cond delay="indefinite"/>
                      </p:stCondLst>
                      <p:childTnLst>
                        <p:par>
                          <p:cTn id="95" fill="hold">
                            <p:stCondLst>
                              <p:cond delay="0"/>
                            </p:stCondLst>
                            <p:childTnLst>
                              <p:par>
                                <p:cTn id="96" presetID="16" presetClass="entr" presetSubtype="21" fill="hold" nodeType="clickEffect">
                                  <p:stCondLst>
                                    <p:cond delay="0"/>
                                  </p:stCondLst>
                                  <p:childTnLst>
                                    <p:set>
                                      <p:cBhvr>
                                        <p:cTn id="97" dur="1" fill="hold">
                                          <p:stCondLst>
                                            <p:cond delay="0"/>
                                          </p:stCondLst>
                                        </p:cTn>
                                        <p:tgtEl>
                                          <p:spTgt spid="3">
                                            <p:txEl>
                                              <p:pRg st="7" end="7"/>
                                            </p:txEl>
                                          </p:spTgt>
                                        </p:tgtEl>
                                        <p:attrNameLst>
                                          <p:attrName>style.visibility</p:attrName>
                                        </p:attrNameLst>
                                      </p:cBhvr>
                                      <p:to>
                                        <p:strVal val="visible"/>
                                      </p:to>
                                    </p:set>
                                    <p:animEffect transition="in" filter="barn(inVertical)">
                                      <p:cBhvr>
                                        <p:cTn id="98" dur="500"/>
                                        <p:tgtEl>
                                          <p:spTgt spid="3">
                                            <p:txEl>
                                              <p:pRg st="7" end="7"/>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6" presetClass="entr" presetSubtype="16" fill="hold" nodeType="click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circle(in)">
                                      <p:cBhvr>
                                        <p:cTn id="103" dur="2000"/>
                                        <p:tgtEl>
                                          <p:spTgt spid="21"/>
                                        </p:tgtEl>
                                      </p:cBhvr>
                                    </p:animEffect>
                                  </p:childTnLst>
                                </p:cTn>
                              </p:par>
                            </p:childTnLst>
                          </p:cTn>
                        </p:par>
                      </p:childTnLst>
                    </p:cTn>
                  </p:par>
                  <p:par>
                    <p:cTn id="104" fill="hold">
                      <p:stCondLst>
                        <p:cond delay="indefinite"/>
                      </p:stCondLst>
                      <p:childTnLst>
                        <p:par>
                          <p:cTn id="105" fill="hold">
                            <p:stCondLst>
                              <p:cond delay="0"/>
                            </p:stCondLst>
                            <p:childTnLst>
                              <p:par>
                                <p:cTn id="106" presetID="6" presetClass="entr" presetSubtype="16" fill="hold" grpId="0" nodeType="clickEffect">
                                  <p:stCondLst>
                                    <p:cond delay="0"/>
                                  </p:stCondLst>
                                  <p:childTnLst>
                                    <p:set>
                                      <p:cBhvr>
                                        <p:cTn id="107" dur="1" fill="hold">
                                          <p:stCondLst>
                                            <p:cond delay="0"/>
                                          </p:stCondLst>
                                        </p:cTn>
                                        <p:tgtEl>
                                          <p:spTgt spid="22"/>
                                        </p:tgtEl>
                                        <p:attrNameLst>
                                          <p:attrName>style.visibility</p:attrName>
                                        </p:attrNameLst>
                                      </p:cBhvr>
                                      <p:to>
                                        <p:strVal val="visible"/>
                                      </p:to>
                                    </p:set>
                                    <p:animEffect transition="in" filter="circle(in)">
                                      <p:cBhvr>
                                        <p:cTn id="108" dur="2000"/>
                                        <p:tgtEl>
                                          <p:spTgt spid="22"/>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4" fill="hold" grpId="0" nodeType="clickEffect">
                                  <p:stCondLst>
                                    <p:cond delay="0"/>
                                  </p:stCondLst>
                                  <p:childTnLst>
                                    <p:set>
                                      <p:cBhvr>
                                        <p:cTn id="112" dur="1" fill="hold">
                                          <p:stCondLst>
                                            <p:cond delay="0"/>
                                          </p:stCondLst>
                                        </p:cTn>
                                        <p:tgtEl>
                                          <p:spTgt spid="23"/>
                                        </p:tgtEl>
                                        <p:attrNameLst>
                                          <p:attrName>style.visibility</p:attrName>
                                        </p:attrNameLst>
                                      </p:cBhvr>
                                      <p:to>
                                        <p:strVal val="visible"/>
                                      </p:to>
                                    </p:set>
                                    <p:animEffect transition="in" filter="wipe(down)">
                                      <p:cBhvr>
                                        <p:cTn id="1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7" grpId="0" animBg="1"/>
      <p:bldP spid="22" grpId="0"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Gerrit\Pictures\donker man 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3619" y="2133600"/>
            <a:ext cx="3153659" cy="23622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Content Placeholder 1"/>
          <p:cNvSpPr>
            <a:spLocks noGrp="1"/>
          </p:cNvSpPr>
          <p:nvPr>
            <p:ph idx="1"/>
          </p:nvPr>
        </p:nvSpPr>
        <p:spPr>
          <a:xfrm>
            <a:off x="685800" y="990600"/>
            <a:ext cx="7745505" cy="4983162"/>
          </a:xfrm>
        </p:spPr>
        <p:txBody>
          <a:bodyPr/>
          <a:lstStyle/>
          <a:p>
            <a:endParaRPr lang="en-US" dirty="0" smtClean="0">
              <a:latin typeface="Arial Narrow" pitchFamily="34" charset="0"/>
            </a:endParaRPr>
          </a:p>
          <a:p>
            <a:endParaRPr lang="en-US" dirty="0">
              <a:latin typeface="Arial Narrow" pitchFamily="34" charset="0"/>
            </a:endParaRPr>
          </a:p>
          <a:p>
            <a:r>
              <a:rPr lang="en-US" dirty="0" err="1" smtClean="0">
                <a:latin typeface="Arial Narrow" pitchFamily="34" charset="0"/>
              </a:rPr>
              <a:t>Nagtegaal</a:t>
            </a:r>
            <a:r>
              <a:rPr lang="en-US" dirty="0" smtClean="0">
                <a:latin typeface="Arial Narrow" pitchFamily="34" charset="0"/>
              </a:rPr>
              <a:t> in </a:t>
            </a:r>
            <a:r>
              <a:rPr lang="en-US" dirty="0" err="1" smtClean="0">
                <a:latin typeface="Arial Narrow" pitchFamily="34" charset="0"/>
              </a:rPr>
              <a:t>sy</a:t>
            </a:r>
            <a:r>
              <a:rPr lang="en-US" dirty="0" smtClean="0">
                <a:latin typeface="Arial Narrow" pitchFamily="34" charset="0"/>
              </a:rPr>
              <a:t> hart</a:t>
            </a:r>
          </a:p>
          <a:p>
            <a:r>
              <a:rPr lang="en-US" dirty="0" err="1">
                <a:latin typeface="Arial Narrow" pitchFamily="34" charset="0"/>
              </a:rPr>
              <a:t>j</a:t>
            </a:r>
            <a:r>
              <a:rPr lang="en-US" dirty="0" err="1" smtClean="0">
                <a:latin typeface="Arial Narrow" pitchFamily="34" charset="0"/>
              </a:rPr>
              <a:t>asmyn</a:t>
            </a:r>
            <a:r>
              <a:rPr lang="en-US" dirty="0" smtClean="0">
                <a:latin typeface="Arial Narrow" pitchFamily="34" charset="0"/>
              </a:rPr>
              <a:t> </a:t>
            </a:r>
            <a:r>
              <a:rPr lang="en-US" dirty="0" err="1" smtClean="0">
                <a:latin typeface="Arial Narrow" pitchFamily="34" charset="0"/>
              </a:rPr>
              <a:t>gepluk</a:t>
            </a:r>
            <a:r>
              <a:rPr lang="en-US" dirty="0" smtClean="0">
                <a:latin typeface="Arial Narrow" pitchFamily="34" charset="0"/>
              </a:rPr>
              <a:t> </a:t>
            </a:r>
            <a:r>
              <a:rPr lang="en-US" dirty="0" err="1" smtClean="0">
                <a:latin typeface="Arial Narrow" pitchFamily="34" charset="0"/>
              </a:rPr>
              <a:t>vir</a:t>
            </a:r>
            <a:r>
              <a:rPr lang="en-US" dirty="0" smtClean="0">
                <a:latin typeface="Arial Narrow" pitchFamily="34" charset="0"/>
              </a:rPr>
              <a:t> </a:t>
            </a:r>
            <a:r>
              <a:rPr lang="en-US" dirty="0" err="1" smtClean="0">
                <a:latin typeface="Arial Narrow" pitchFamily="34" charset="0"/>
              </a:rPr>
              <a:t>sy</a:t>
            </a:r>
            <a:r>
              <a:rPr lang="en-US" dirty="0" smtClean="0">
                <a:latin typeface="Arial Narrow" pitchFamily="34" charset="0"/>
              </a:rPr>
              <a:t> </a:t>
            </a:r>
            <a:r>
              <a:rPr lang="en-US" dirty="0" err="1" smtClean="0">
                <a:latin typeface="Arial Narrow" pitchFamily="34" charset="0"/>
              </a:rPr>
              <a:t>oop</a:t>
            </a:r>
            <a:r>
              <a:rPr lang="en-US" dirty="0" smtClean="0">
                <a:latin typeface="Arial Narrow" pitchFamily="34" charset="0"/>
              </a:rPr>
              <a:t> </a:t>
            </a:r>
            <a:r>
              <a:rPr lang="en-US" dirty="0" err="1" smtClean="0">
                <a:latin typeface="Arial Narrow" pitchFamily="34" charset="0"/>
              </a:rPr>
              <a:t>knoopsgat</a:t>
            </a:r>
            <a:endParaRPr lang="en-US" dirty="0" smtClean="0">
              <a:latin typeface="Arial Narrow" pitchFamily="34" charset="0"/>
            </a:endParaRPr>
          </a:p>
          <a:p>
            <a:r>
              <a:rPr lang="en-US" dirty="0" smtClean="0">
                <a:latin typeface="Arial Narrow" pitchFamily="34" charset="0"/>
              </a:rPr>
              <a:t>e</a:t>
            </a:r>
            <a:r>
              <a:rPr lang="en-US" dirty="0">
                <a:latin typeface="Arial Narrow" pitchFamily="34" charset="0"/>
              </a:rPr>
              <a:t>n</a:t>
            </a:r>
            <a:r>
              <a:rPr lang="en-US" dirty="0" smtClean="0">
                <a:latin typeface="Arial Narrow" pitchFamily="34" charset="0"/>
              </a:rPr>
              <a:t> ‘n rug </a:t>
            </a:r>
            <a:r>
              <a:rPr lang="en-US" dirty="0" err="1" smtClean="0">
                <a:latin typeface="Arial Narrow" pitchFamily="34" charset="0"/>
              </a:rPr>
              <a:t>gebuk</a:t>
            </a:r>
            <a:r>
              <a:rPr lang="en-US" dirty="0" smtClean="0">
                <a:latin typeface="Arial Narrow" pitchFamily="34" charset="0"/>
              </a:rPr>
              <a:t> </a:t>
            </a:r>
            <a:r>
              <a:rPr lang="en-US" dirty="0" err="1" smtClean="0">
                <a:latin typeface="Arial Narrow" pitchFamily="34" charset="0"/>
              </a:rPr>
              <a:t>aan</a:t>
            </a:r>
            <a:r>
              <a:rPr lang="en-US" dirty="0" smtClean="0">
                <a:latin typeface="Arial Narrow" pitchFamily="34" charset="0"/>
              </a:rPr>
              <a:t> </a:t>
            </a:r>
            <a:r>
              <a:rPr lang="en-US" dirty="0" err="1" smtClean="0">
                <a:latin typeface="Arial Narrow" pitchFamily="34" charset="0"/>
              </a:rPr>
              <a:t>sy</a:t>
            </a:r>
            <a:r>
              <a:rPr lang="en-US" dirty="0" smtClean="0">
                <a:latin typeface="Arial Narrow" pitchFamily="34" charset="0"/>
              </a:rPr>
              <a:t> </a:t>
            </a:r>
            <a:r>
              <a:rPr lang="en-US" dirty="0" err="1" smtClean="0">
                <a:latin typeface="Arial Narrow" pitchFamily="34" charset="0"/>
              </a:rPr>
              <a:t>jare</a:t>
            </a:r>
            <a:r>
              <a:rPr lang="en-US" dirty="0" smtClean="0">
                <a:latin typeface="Arial Narrow" pitchFamily="34" charset="0"/>
              </a:rPr>
              <a:t>.</a:t>
            </a:r>
            <a:endParaRPr lang="en-US" dirty="0">
              <a:latin typeface="Arial Narrow" pitchFamily="34" charset="0"/>
            </a:endParaRPr>
          </a:p>
        </p:txBody>
      </p:sp>
      <p:sp>
        <p:nvSpPr>
          <p:cNvPr id="3" name="Title 2"/>
          <p:cNvSpPr>
            <a:spLocks noGrp="1"/>
          </p:cNvSpPr>
          <p:nvPr>
            <p:ph type="title"/>
          </p:nvPr>
        </p:nvSpPr>
        <p:spPr>
          <a:xfrm>
            <a:off x="688490" y="570156"/>
            <a:ext cx="7756263" cy="420444"/>
          </a:xfrm>
        </p:spPr>
        <p:txBody>
          <a:bodyPr/>
          <a:lstStyle/>
          <a:p>
            <a:r>
              <a:rPr lang="en-US" sz="2000" dirty="0">
                <a:solidFill>
                  <a:prstClr val="black"/>
                </a:solidFill>
                <a:latin typeface="Arial Black" pitchFamily="34" charset="0"/>
                <a:cs typeface="Aharoni" pitchFamily="2" charset="-79"/>
              </a:rPr>
              <a:t>AFRIKAANS EAT GR 10</a:t>
            </a:r>
            <a:endParaRPr lang="en-US" dirty="0"/>
          </a:p>
        </p:txBody>
      </p:sp>
      <p:pic>
        <p:nvPicPr>
          <p:cNvPr id="4098" name="Picture 2" descr="C:\Users\Gerrit\Pictures\donker man 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722" y="2590800"/>
            <a:ext cx="1295175" cy="103735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1904999" y="4267200"/>
            <a:ext cx="3928619" cy="129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i="1" dirty="0" err="1" smtClean="0">
                <a:solidFill>
                  <a:schemeClr val="tx1"/>
                </a:solidFill>
                <a:latin typeface="Arial Narrow" pitchFamily="34" charset="0"/>
              </a:rPr>
              <a:t>Donker</a:t>
            </a:r>
            <a:r>
              <a:rPr lang="en-US" sz="1400" b="1" i="1" dirty="0" smtClean="0">
                <a:solidFill>
                  <a:schemeClr val="tx1"/>
                </a:solidFill>
                <a:latin typeface="Arial Narrow" pitchFamily="34" charset="0"/>
              </a:rPr>
              <a:t> man </a:t>
            </a:r>
            <a:r>
              <a:rPr lang="en-US" sz="1400" dirty="0" smtClean="0">
                <a:solidFill>
                  <a:schemeClr val="tx1"/>
                </a:solidFill>
                <a:latin typeface="Arial Narrow" pitchFamily="34" charset="0"/>
              </a:rPr>
              <a:t>word </a:t>
            </a:r>
            <a:r>
              <a:rPr lang="en-US" sz="1400" dirty="0" err="1" smtClean="0">
                <a:solidFill>
                  <a:schemeClr val="tx1"/>
                </a:solidFill>
                <a:latin typeface="Arial Narrow" pitchFamily="34" charset="0"/>
              </a:rPr>
              <a:t>meer</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beskryf</a:t>
            </a:r>
            <a:r>
              <a:rPr lang="en-US" sz="1400" dirty="0" smtClean="0">
                <a:solidFill>
                  <a:schemeClr val="tx1"/>
                </a:solidFill>
                <a:latin typeface="Arial Narrow" pitchFamily="34" charset="0"/>
              </a:rPr>
              <a:t>: </a:t>
            </a:r>
          </a:p>
          <a:p>
            <a:pPr algn="ctr"/>
            <a:r>
              <a:rPr lang="en-US" sz="1400" dirty="0" err="1" smtClean="0">
                <a:solidFill>
                  <a:schemeClr val="tx1"/>
                </a:solidFill>
                <a:latin typeface="Arial Narrow" pitchFamily="34" charset="0"/>
              </a:rPr>
              <a:t>Nagtegaal</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singende</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voëljie</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wat</a:t>
            </a:r>
            <a:r>
              <a:rPr lang="en-US" sz="1400" dirty="0" smtClean="0">
                <a:solidFill>
                  <a:schemeClr val="tx1"/>
                </a:solidFill>
                <a:latin typeface="Arial Narrow" pitchFamily="34" charset="0"/>
              </a:rPr>
              <a:t> in nag sing) </a:t>
            </a:r>
            <a:r>
              <a:rPr lang="en-US" sz="1400" dirty="0" err="1" smtClean="0">
                <a:solidFill>
                  <a:schemeClr val="tx1"/>
                </a:solidFill>
                <a:latin typeface="Arial Narrow" pitchFamily="34" charset="0"/>
              </a:rPr>
              <a:t>Beklemtoon</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ook</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onvoorspelbaarheid</a:t>
            </a:r>
            <a:r>
              <a:rPr lang="en-US" sz="1400" dirty="0" smtClean="0">
                <a:solidFill>
                  <a:schemeClr val="tx1"/>
                </a:solidFill>
                <a:latin typeface="Arial Narrow" pitchFamily="34" charset="0"/>
              </a:rPr>
              <a:t>.</a:t>
            </a:r>
          </a:p>
          <a:p>
            <a:pPr algn="ctr"/>
            <a:r>
              <a:rPr lang="en-US" sz="1400" dirty="0" err="1" smtClean="0">
                <a:solidFill>
                  <a:schemeClr val="tx1"/>
                </a:solidFill>
                <a:latin typeface="Arial Narrow" pitchFamily="34" charset="0"/>
              </a:rPr>
              <a:t>Jasmyn</a:t>
            </a:r>
            <a:r>
              <a:rPr lang="en-US" sz="1400" dirty="0" smtClean="0">
                <a:solidFill>
                  <a:schemeClr val="tx1"/>
                </a:solidFill>
                <a:latin typeface="Arial Narrow" pitchFamily="34" charset="0"/>
              </a:rPr>
              <a:t> – ‘n wit </a:t>
            </a:r>
            <a:r>
              <a:rPr lang="en-US" sz="1400" dirty="0" err="1" smtClean="0">
                <a:solidFill>
                  <a:schemeClr val="tx1"/>
                </a:solidFill>
                <a:latin typeface="Arial Narrow" pitchFamily="34" charset="0"/>
              </a:rPr>
              <a:t>blommetjie</a:t>
            </a:r>
            <a:r>
              <a:rPr lang="en-US" sz="1400" dirty="0" smtClean="0">
                <a:solidFill>
                  <a:schemeClr val="tx1"/>
                </a:solidFill>
                <a:latin typeface="Arial Narrow" pitchFamily="34" charset="0"/>
              </a:rPr>
              <a:t> met ‘n </a:t>
            </a:r>
            <a:r>
              <a:rPr lang="en-US" sz="1400" dirty="0" err="1" smtClean="0">
                <a:solidFill>
                  <a:schemeClr val="tx1"/>
                </a:solidFill>
                <a:latin typeface="Arial Narrow" pitchFamily="34" charset="0"/>
              </a:rPr>
              <a:t>soet</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geur</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wat</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veral</a:t>
            </a:r>
            <a:r>
              <a:rPr lang="en-US" sz="1400" dirty="0" smtClean="0">
                <a:solidFill>
                  <a:schemeClr val="tx1"/>
                </a:solidFill>
                <a:latin typeface="Arial Narrow" pitchFamily="34" charset="0"/>
              </a:rPr>
              <a:t> in die </a:t>
            </a:r>
            <a:r>
              <a:rPr lang="en-US" sz="1400" dirty="0" err="1" smtClean="0">
                <a:solidFill>
                  <a:schemeClr val="tx1"/>
                </a:solidFill>
                <a:latin typeface="Arial Narrow" pitchFamily="34" charset="0"/>
              </a:rPr>
              <a:t>aand</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geruik</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kan</a:t>
            </a:r>
            <a:r>
              <a:rPr lang="en-US" sz="1400" dirty="0" smtClean="0">
                <a:solidFill>
                  <a:schemeClr val="tx1"/>
                </a:solidFill>
                <a:latin typeface="Arial Narrow" pitchFamily="34" charset="0"/>
              </a:rPr>
              <a:t> word.</a:t>
            </a:r>
            <a:endParaRPr lang="en-US" sz="1400" dirty="0">
              <a:solidFill>
                <a:schemeClr val="tx1"/>
              </a:solidFill>
              <a:latin typeface="Arial Narrow" pitchFamily="34" charset="0"/>
            </a:endParaRPr>
          </a:p>
        </p:txBody>
      </p:sp>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1007" y="4267200"/>
            <a:ext cx="2850235" cy="1905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6051" y="5406736"/>
            <a:ext cx="1935136" cy="12573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a:xfrm>
            <a:off x="3505200" y="2133600"/>
            <a:ext cx="2631843" cy="45720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715385" y="2713759"/>
            <a:ext cx="2085802" cy="1705841"/>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5" name="Slide Number Placeholder 4"/>
          <p:cNvSpPr>
            <a:spLocks noGrp="1"/>
          </p:cNvSpPr>
          <p:nvPr>
            <p:ph type="sldNum" sz="quarter" idx="12"/>
          </p:nvPr>
        </p:nvSpPr>
        <p:spPr/>
        <p:txBody>
          <a:bodyPr/>
          <a:lstStyle/>
          <a:p>
            <a:fld id="{808C08D3-8AD3-4336-B07B-9147E55DAC67}" type="slidenum">
              <a:rPr lang="en-US" sz="2800" b="1" smtClean="0">
                <a:solidFill>
                  <a:srgbClr val="FF0000"/>
                </a:solidFill>
              </a:rPr>
              <a:t>4</a:t>
            </a:fld>
            <a:endParaRPr lang="en-US" sz="2800" b="1" dirty="0">
              <a:solidFill>
                <a:srgbClr val="FF0000"/>
              </a:solidFill>
            </a:endParaRPr>
          </a:p>
        </p:txBody>
      </p:sp>
    </p:spTree>
    <p:extLst>
      <p:ext uri="{BB962C8B-B14F-4D97-AF65-F5344CB8AC3E}">
        <p14:creationId xmlns:p14="http://schemas.microsoft.com/office/powerpoint/2010/main" val="588185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barn(inVertical)">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099"/>
                                        </p:tgtEl>
                                        <p:attrNameLst>
                                          <p:attrName>style.visibility</p:attrName>
                                        </p:attrNameLst>
                                      </p:cBhvr>
                                      <p:to>
                                        <p:strVal val="visible"/>
                                      </p:to>
                                    </p:set>
                                    <p:animEffect transition="in" filter="circle(in)">
                                      <p:cBhvr>
                                        <p:cTn id="17" dur="2000"/>
                                        <p:tgtEl>
                                          <p:spTgt spid="409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ipe(down)">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circle(in)">
                                      <p:cBhvr>
                                        <p:cTn id="27" dur="2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4100"/>
                                        </p:tgtEl>
                                        <p:attrNameLst>
                                          <p:attrName>style.visibility</p:attrName>
                                        </p:attrNameLst>
                                      </p:cBhvr>
                                      <p:to>
                                        <p:strVal val="visible"/>
                                      </p:to>
                                    </p:set>
                                    <p:animEffect transition="in" filter="circle(in)">
                                      <p:cBhvr>
                                        <p:cTn id="32" dur="2000"/>
                                        <p:tgtEl>
                                          <p:spTgt spid="410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
                                            <p:txEl>
                                              <p:pRg st="4" end="4"/>
                                            </p:txEl>
                                          </p:spTgt>
                                        </p:tgtEl>
                                        <p:attrNameLst>
                                          <p:attrName>style.visibility</p:attrName>
                                        </p:attrNameLst>
                                      </p:cBhvr>
                                      <p:to>
                                        <p:strVal val="visible"/>
                                      </p:to>
                                    </p:set>
                                    <p:animEffect transition="in" filter="wipe(down)">
                                      <p:cBhvr>
                                        <p:cTn id="37" dur="500"/>
                                        <p:tgtEl>
                                          <p:spTgt spid="2">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circle(in)">
                                      <p:cBhvr>
                                        <p:cTn id="4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Gerrit\Pictures\donker man 8.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2200" y="4596759"/>
            <a:ext cx="2971800" cy="2261241"/>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p:cNvSpPr>
            <a:spLocks noGrp="1"/>
          </p:cNvSpPr>
          <p:nvPr>
            <p:ph idx="1"/>
          </p:nvPr>
        </p:nvSpPr>
        <p:spPr>
          <a:xfrm>
            <a:off x="699247" y="1143001"/>
            <a:ext cx="8444753" cy="5686830"/>
          </a:xfrm>
        </p:spPr>
        <p:txBody>
          <a:bodyPr/>
          <a:lstStyle/>
          <a:p>
            <a:r>
              <a:rPr lang="en-US" dirty="0" smtClean="0">
                <a:latin typeface="Arial Narrow" pitchFamily="34" charset="0"/>
              </a:rPr>
              <a:t>   </a:t>
            </a:r>
            <a:r>
              <a:rPr lang="en-US" dirty="0" err="1" smtClean="0">
                <a:latin typeface="Arial Narrow" pitchFamily="34" charset="0"/>
              </a:rPr>
              <a:t>Wat</a:t>
            </a:r>
            <a:r>
              <a:rPr lang="en-US" dirty="0" smtClean="0">
                <a:latin typeface="Arial Narrow" pitchFamily="34" charset="0"/>
              </a:rPr>
              <a:t> </a:t>
            </a:r>
            <a:r>
              <a:rPr lang="en-US" dirty="0" err="1" smtClean="0">
                <a:latin typeface="Arial Narrow" pitchFamily="34" charset="0"/>
              </a:rPr>
              <a:t>maak</a:t>
            </a:r>
            <a:r>
              <a:rPr lang="en-US" dirty="0" smtClean="0">
                <a:latin typeface="Arial Narrow" pitchFamily="34" charset="0"/>
              </a:rPr>
              <a:t> </a:t>
            </a:r>
            <a:r>
              <a:rPr lang="en-US" dirty="0" err="1" smtClean="0">
                <a:latin typeface="Arial Narrow" pitchFamily="34" charset="0"/>
              </a:rPr>
              <a:t>hy</a:t>
            </a:r>
            <a:r>
              <a:rPr lang="en-US" dirty="0" smtClean="0">
                <a:latin typeface="Arial Narrow" pitchFamily="34" charset="0"/>
              </a:rPr>
              <a:t>, mammie?   </a:t>
            </a:r>
          </a:p>
          <a:p>
            <a:endParaRPr lang="en-US" dirty="0">
              <a:latin typeface="Arial Narrow" pitchFamily="34" charset="0"/>
            </a:endParaRPr>
          </a:p>
          <a:p>
            <a:r>
              <a:rPr lang="en-US" dirty="0" err="1" smtClean="0">
                <a:latin typeface="Arial Narrow" pitchFamily="34" charset="0"/>
              </a:rPr>
              <a:t>Hy</a:t>
            </a:r>
            <a:r>
              <a:rPr lang="en-US" dirty="0" smtClean="0">
                <a:latin typeface="Arial Narrow" pitchFamily="34" charset="0"/>
              </a:rPr>
              <a:t> </a:t>
            </a:r>
            <a:r>
              <a:rPr lang="en-US" dirty="0" err="1" smtClean="0">
                <a:latin typeface="Arial Narrow" pitchFamily="34" charset="0"/>
              </a:rPr>
              <a:t>roep</a:t>
            </a:r>
            <a:r>
              <a:rPr lang="en-US" dirty="0" smtClean="0">
                <a:latin typeface="Arial Narrow" pitchFamily="34" charset="0"/>
              </a:rPr>
              <a:t> die </a:t>
            </a:r>
            <a:r>
              <a:rPr lang="en-US" dirty="0" err="1" smtClean="0">
                <a:latin typeface="Arial Narrow" pitchFamily="34" charset="0"/>
              </a:rPr>
              <a:t>kriekies</a:t>
            </a:r>
            <a:endParaRPr lang="en-US" dirty="0" smtClean="0">
              <a:latin typeface="Arial Narrow" pitchFamily="34" charset="0"/>
            </a:endParaRPr>
          </a:p>
          <a:p>
            <a:r>
              <a:rPr lang="en-US" dirty="0" err="1" smtClean="0">
                <a:latin typeface="Arial Narrow" pitchFamily="34" charset="0"/>
              </a:rPr>
              <a:t>Hy</a:t>
            </a:r>
            <a:r>
              <a:rPr lang="en-US" dirty="0" smtClean="0">
                <a:latin typeface="Arial Narrow" pitchFamily="34" charset="0"/>
              </a:rPr>
              <a:t> </a:t>
            </a:r>
            <a:r>
              <a:rPr lang="en-US" dirty="0" err="1" smtClean="0">
                <a:latin typeface="Arial Narrow" pitchFamily="34" charset="0"/>
              </a:rPr>
              <a:t>roep</a:t>
            </a:r>
            <a:r>
              <a:rPr lang="en-US" dirty="0" smtClean="0">
                <a:latin typeface="Arial Narrow" pitchFamily="34" charset="0"/>
              </a:rPr>
              <a:t> die swart</a:t>
            </a:r>
          </a:p>
          <a:p>
            <a:r>
              <a:rPr lang="en-US" dirty="0" err="1">
                <a:latin typeface="Arial Narrow" pitchFamily="34" charset="0"/>
              </a:rPr>
              <a:t>s</a:t>
            </a:r>
            <a:r>
              <a:rPr lang="en-US" dirty="0" err="1" smtClean="0">
                <a:latin typeface="Arial Narrow" pitchFamily="34" charset="0"/>
              </a:rPr>
              <a:t>tilte</a:t>
            </a:r>
            <a:r>
              <a:rPr lang="en-US" dirty="0" smtClean="0">
                <a:latin typeface="Arial Narrow" pitchFamily="34" charset="0"/>
              </a:rPr>
              <a:t> </a:t>
            </a:r>
            <a:r>
              <a:rPr lang="en-US" dirty="0" err="1" smtClean="0">
                <a:latin typeface="Arial Narrow" pitchFamily="34" charset="0"/>
              </a:rPr>
              <a:t>wat</a:t>
            </a:r>
            <a:r>
              <a:rPr lang="en-US" dirty="0" smtClean="0">
                <a:latin typeface="Arial Narrow" pitchFamily="34" charset="0"/>
              </a:rPr>
              <a:t> sing</a:t>
            </a:r>
          </a:p>
          <a:p>
            <a:r>
              <a:rPr lang="en-US" u="sng" dirty="0" err="1">
                <a:latin typeface="Arial Narrow" pitchFamily="34" charset="0"/>
              </a:rPr>
              <a:t>s</a:t>
            </a:r>
            <a:r>
              <a:rPr lang="en-US" dirty="0" err="1" smtClean="0">
                <a:latin typeface="Arial Narrow" pitchFamily="34" charset="0"/>
              </a:rPr>
              <a:t>oos</a:t>
            </a:r>
            <a:r>
              <a:rPr lang="en-US" dirty="0" smtClean="0">
                <a:latin typeface="Arial Narrow" pitchFamily="34" charset="0"/>
              </a:rPr>
              <a:t> die </a:t>
            </a:r>
            <a:r>
              <a:rPr lang="en-US" dirty="0" err="1" smtClean="0">
                <a:latin typeface="Arial Narrow" pitchFamily="34" charset="0"/>
              </a:rPr>
              <a:t>bie</a:t>
            </a:r>
            <a:r>
              <a:rPr lang="en-US" u="sng" dirty="0" err="1" smtClean="0">
                <a:latin typeface="Arial Narrow" pitchFamily="34" charset="0"/>
              </a:rPr>
              <a:t>s</a:t>
            </a:r>
            <a:r>
              <a:rPr lang="en-US" dirty="0" err="1" smtClean="0">
                <a:latin typeface="Arial Narrow" pitchFamily="34" charset="0"/>
              </a:rPr>
              <a:t>ie</a:t>
            </a:r>
            <a:r>
              <a:rPr lang="en-US" u="sng" dirty="0" err="1" smtClean="0">
                <a:latin typeface="Arial Narrow" pitchFamily="34" charset="0"/>
              </a:rPr>
              <a:t>s</a:t>
            </a:r>
            <a:r>
              <a:rPr lang="en-US" dirty="0" smtClean="0">
                <a:latin typeface="Arial Narrow" pitchFamily="34" charset="0"/>
              </a:rPr>
              <a:t>, my hart</a:t>
            </a:r>
          </a:p>
          <a:p>
            <a:r>
              <a:rPr lang="en-US" dirty="0">
                <a:latin typeface="Arial Narrow" pitchFamily="34" charset="0"/>
              </a:rPr>
              <a:t>e</a:t>
            </a:r>
            <a:r>
              <a:rPr lang="en-US" dirty="0" smtClean="0">
                <a:latin typeface="Arial Narrow" pitchFamily="34" charset="0"/>
              </a:rPr>
              <a:t>n die </a:t>
            </a:r>
            <a:r>
              <a:rPr lang="en-US" dirty="0" err="1" smtClean="0">
                <a:latin typeface="Arial Narrow" pitchFamily="34" charset="0"/>
              </a:rPr>
              <a:t>sterre</a:t>
            </a:r>
            <a:r>
              <a:rPr lang="en-US" dirty="0" smtClean="0">
                <a:latin typeface="Arial Narrow" pitchFamily="34" charset="0"/>
              </a:rPr>
              <a:t> </a:t>
            </a:r>
            <a:r>
              <a:rPr lang="en-US" dirty="0" err="1" smtClean="0">
                <a:latin typeface="Arial Narrow" pitchFamily="34" charset="0"/>
              </a:rPr>
              <a:t>wat</a:t>
            </a:r>
            <a:r>
              <a:rPr lang="en-US" dirty="0" smtClean="0">
                <a:latin typeface="Arial Narrow" pitchFamily="34" charset="0"/>
              </a:rPr>
              <a:t> </a:t>
            </a:r>
            <a:r>
              <a:rPr lang="en-US" dirty="0" err="1" smtClean="0">
                <a:latin typeface="Arial Narrow" pitchFamily="34" charset="0"/>
              </a:rPr>
              <a:t>klop</a:t>
            </a:r>
            <a:endParaRPr lang="en-US" dirty="0" smtClean="0">
              <a:latin typeface="Arial Narrow" pitchFamily="34" charset="0"/>
            </a:endParaRPr>
          </a:p>
          <a:p>
            <a:r>
              <a:rPr lang="en-US" dirty="0" err="1">
                <a:latin typeface="Arial Narrow" pitchFamily="34" charset="0"/>
              </a:rPr>
              <a:t>t</a:t>
            </a:r>
            <a:r>
              <a:rPr lang="en-US" dirty="0" err="1" smtClean="0">
                <a:latin typeface="Arial Narrow" pitchFamily="34" charset="0"/>
              </a:rPr>
              <a:t>ok-tok</a:t>
            </a:r>
            <a:r>
              <a:rPr lang="en-US" dirty="0" smtClean="0">
                <a:latin typeface="Arial Narrow" pitchFamily="34" charset="0"/>
              </a:rPr>
              <a:t> </a:t>
            </a:r>
            <a:r>
              <a:rPr lang="en-US" dirty="0" err="1" smtClean="0">
                <a:latin typeface="Arial Narrow" pitchFamily="34" charset="0"/>
              </a:rPr>
              <a:t>liefling</a:t>
            </a:r>
            <a:endParaRPr lang="en-US" dirty="0" smtClean="0">
              <a:latin typeface="Arial Narrow" pitchFamily="34" charset="0"/>
            </a:endParaRPr>
          </a:p>
          <a:p>
            <a:r>
              <a:rPr lang="en-US" dirty="0" err="1">
                <a:latin typeface="Arial Narrow" pitchFamily="34" charset="0"/>
              </a:rPr>
              <a:t>s</a:t>
            </a:r>
            <a:r>
              <a:rPr lang="en-US" dirty="0" err="1" smtClean="0">
                <a:latin typeface="Arial Narrow" pitchFamily="34" charset="0"/>
              </a:rPr>
              <a:t>oos</a:t>
            </a:r>
            <a:r>
              <a:rPr lang="en-US" dirty="0" smtClean="0">
                <a:latin typeface="Arial Narrow" pitchFamily="34" charset="0"/>
              </a:rPr>
              <a:t> die </a:t>
            </a:r>
            <a:r>
              <a:rPr lang="en-US" dirty="0" err="1" smtClean="0">
                <a:latin typeface="Arial Narrow" pitchFamily="34" charset="0"/>
              </a:rPr>
              <a:t>klein</a:t>
            </a:r>
            <a:r>
              <a:rPr lang="en-US" dirty="0" smtClean="0">
                <a:latin typeface="Arial Narrow" pitchFamily="34" charset="0"/>
              </a:rPr>
              <a:t> </a:t>
            </a:r>
            <a:r>
              <a:rPr lang="en-US" dirty="0" err="1" smtClean="0">
                <a:latin typeface="Arial Narrow" pitchFamily="34" charset="0"/>
              </a:rPr>
              <a:t>toktokkies</a:t>
            </a:r>
            <a:endParaRPr lang="en-US" dirty="0" smtClean="0">
              <a:latin typeface="Arial Narrow" pitchFamily="34" charset="0"/>
            </a:endParaRPr>
          </a:p>
          <a:p>
            <a:r>
              <a:rPr lang="en-US" dirty="0">
                <a:latin typeface="Arial Narrow" pitchFamily="34" charset="0"/>
              </a:rPr>
              <a:t>i</a:t>
            </a:r>
            <a:r>
              <a:rPr lang="en-US" dirty="0" smtClean="0">
                <a:latin typeface="Arial Narrow" pitchFamily="34" charset="0"/>
              </a:rPr>
              <a:t>n </a:t>
            </a:r>
            <a:r>
              <a:rPr lang="en-US" dirty="0" err="1" smtClean="0">
                <a:latin typeface="Arial Narrow" pitchFamily="34" charset="0"/>
              </a:rPr>
              <a:t>hul</a:t>
            </a:r>
            <a:r>
              <a:rPr lang="en-US" dirty="0" smtClean="0">
                <a:latin typeface="Arial Narrow" pitchFamily="34" charset="0"/>
              </a:rPr>
              <a:t> </a:t>
            </a:r>
            <a:r>
              <a:rPr lang="en-US" dirty="0" err="1" smtClean="0">
                <a:latin typeface="Arial Narrow" pitchFamily="34" charset="0"/>
              </a:rPr>
              <a:t>fyn-ver</a:t>
            </a:r>
            <a:r>
              <a:rPr lang="en-US" dirty="0" smtClean="0">
                <a:latin typeface="Arial Narrow" pitchFamily="34" charset="0"/>
              </a:rPr>
              <a:t> </a:t>
            </a:r>
            <a:r>
              <a:rPr lang="en-US" dirty="0" err="1" smtClean="0">
                <a:latin typeface="Arial Narrow" pitchFamily="34" charset="0"/>
              </a:rPr>
              <a:t>kring</a:t>
            </a:r>
            <a:r>
              <a:rPr lang="en-US" dirty="0" smtClean="0">
                <a:latin typeface="Arial Narrow" pitchFamily="34" charset="0"/>
              </a:rPr>
              <a:t>.</a:t>
            </a:r>
            <a:endParaRPr lang="en-US" dirty="0">
              <a:latin typeface="Arial Narrow" pitchFamily="34" charset="0"/>
            </a:endParaRPr>
          </a:p>
        </p:txBody>
      </p:sp>
      <p:sp>
        <p:nvSpPr>
          <p:cNvPr id="3" name="Title 2"/>
          <p:cNvSpPr>
            <a:spLocks noGrp="1"/>
          </p:cNvSpPr>
          <p:nvPr>
            <p:ph type="title"/>
          </p:nvPr>
        </p:nvSpPr>
        <p:spPr>
          <a:xfrm>
            <a:off x="688490" y="570156"/>
            <a:ext cx="7756263" cy="420444"/>
          </a:xfrm>
        </p:spPr>
        <p:txBody>
          <a:bodyPr/>
          <a:lstStyle/>
          <a:p>
            <a:r>
              <a:rPr lang="en-US" sz="2000" dirty="0">
                <a:solidFill>
                  <a:prstClr val="black"/>
                </a:solidFill>
                <a:latin typeface="Arial Black" pitchFamily="34" charset="0"/>
                <a:cs typeface="Aharoni" pitchFamily="2" charset="-79"/>
              </a:rPr>
              <a:t>AFRIKAANS EAT GR 10</a:t>
            </a:r>
            <a:endParaRPr lang="en-US" dirty="0"/>
          </a:p>
        </p:txBody>
      </p:sp>
      <p:sp>
        <p:nvSpPr>
          <p:cNvPr id="4" name="Rectangle 3"/>
          <p:cNvSpPr/>
          <p:nvPr/>
        </p:nvSpPr>
        <p:spPr>
          <a:xfrm>
            <a:off x="5105400" y="1143000"/>
            <a:ext cx="35814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solidFill>
                  <a:schemeClr val="tx1"/>
                </a:solidFill>
              </a:rPr>
              <a:t>v</a:t>
            </a:r>
            <a:r>
              <a:rPr lang="en-US" sz="1400" dirty="0" err="1" smtClean="0">
                <a:solidFill>
                  <a:schemeClr val="tx1"/>
                </a:solidFill>
              </a:rPr>
              <a:t>raag</a:t>
            </a:r>
            <a:r>
              <a:rPr lang="en-US" sz="1400" dirty="0" smtClean="0">
                <a:solidFill>
                  <a:schemeClr val="tx1"/>
                </a:solidFill>
              </a:rPr>
              <a:t> </a:t>
            </a:r>
            <a:r>
              <a:rPr lang="en-US" sz="1400" dirty="0" err="1" smtClean="0">
                <a:solidFill>
                  <a:schemeClr val="tx1"/>
                </a:solidFill>
              </a:rPr>
              <a:t>staan</a:t>
            </a:r>
            <a:r>
              <a:rPr lang="en-US" sz="1400" dirty="0" smtClean="0">
                <a:solidFill>
                  <a:schemeClr val="tx1"/>
                </a:solidFill>
              </a:rPr>
              <a:t> </a:t>
            </a:r>
            <a:r>
              <a:rPr lang="en-US" sz="1400" u="sng" dirty="0" err="1" smtClean="0">
                <a:solidFill>
                  <a:schemeClr val="tx1"/>
                </a:solidFill>
              </a:rPr>
              <a:t>alleen</a:t>
            </a:r>
            <a:r>
              <a:rPr lang="en-US" sz="1400" u="sng" dirty="0" smtClean="0">
                <a:solidFill>
                  <a:schemeClr val="tx1"/>
                </a:solidFill>
              </a:rPr>
              <a:t> </a:t>
            </a:r>
            <a:r>
              <a:rPr lang="en-US" sz="1400" dirty="0" smtClean="0">
                <a:solidFill>
                  <a:schemeClr val="tx1"/>
                </a:solidFill>
              </a:rPr>
              <a:t>(</a:t>
            </a:r>
            <a:r>
              <a:rPr lang="en-US" sz="1400" dirty="0" err="1" smtClean="0">
                <a:solidFill>
                  <a:schemeClr val="tx1"/>
                </a:solidFill>
              </a:rPr>
              <a:t>beklemtoning</a:t>
            </a:r>
            <a:r>
              <a:rPr lang="en-US" sz="1400" dirty="0" smtClean="0">
                <a:solidFill>
                  <a:schemeClr val="tx1"/>
                </a:solidFill>
              </a:rPr>
              <a:t>)</a:t>
            </a:r>
          </a:p>
          <a:p>
            <a:pPr algn="ctr"/>
            <a:r>
              <a:rPr lang="en-US" sz="1400" dirty="0" err="1">
                <a:solidFill>
                  <a:schemeClr val="tx1"/>
                </a:solidFill>
              </a:rPr>
              <a:t>o</a:t>
            </a:r>
            <a:r>
              <a:rPr lang="en-US" sz="1400" dirty="0" err="1" smtClean="0">
                <a:solidFill>
                  <a:schemeClr val="tx1"/>
                </a:solidFill>
              </a:rPr>
              <a:t>op</a:t>
            </a:r>
            <a:r>
              <a:rPr lang="en-US" sz="1400" dirty="0" smtClean="0">
                <a:solidFill>
                  <a:schemeClr val="tx1"/>
                </a:solidFill>
              </a:rPr>
              <a:t> </a:t>
            </a:r>
            <a:r>
              <a:rPr lang="en-US" sz="1400" dirty="0" err="1" smtClean="0">
                <a:solidFill>
                  <a:schemeClr val="tx1"/>
                </a:solidFill>
              </a:rPr>
              <a:t>spasie</a:t>
            </a:r>
            <a:r>
              <a:rPr lang="en-US" sz="1400" dirty="0" smtClean="0">
                <a:solidFill>
                  <a:schemeClr val="tx1"/>
                </a:solidFill>
              </a:rPr>
              <a:t> </a:t>
            </a:r>
            <a:r>
              <a:rPr lang="en-US" sz="1400" dirty="0" err="1" smtClean="0">
                <a:solidFill>
                  <a:schemeClr val="tx1"/>
                </a:solidFill>
              </a:rPr>
              <a:t>tussen</a:t>
            </a:r>
            <a:r>
              <a:rPr lang="en-US" sz="1400" dirty="0" smtClean="0">
                <a:solidFill>
                  <a:schemeClr val="tx1"/>
                </a:solidFill>
              </a:rPr>
              <a:t> </a:t>
            </a:r>
            <a:r>
              <a:rPr lang="en-US" sz="1400" dirty="0" err="1" smtClean="0">
                <a:solidFill>
                  <a:schemeClr val="tx1"/>
                </a:solidFill>
              </a:rPr>
              <a:t>strofe</a:t>
            </a:r>
            <a:r>
              <a:rPr lang="en-US" sz="1400" dirty="0" smtClean="0">
                <a:solidFill>
                  <a:schemeClr val="tx1"/>
                </a:solidFill>
              </a:rPr>
              <a:t> 1 en 2</a:t>
            </a:r>
          </a:p>
          <a:p>
            <a:pPr algn="ctr"/>
            <a:r>
              <a:rPr lang="en-US" sz="1400" dirty="0" err="1" smtClean="0">
                <a:solidFill>
                  <a:schemeClr val="tx1"/>
                </a:solidFill>
              </a:rPr>
              <a:t>Dialoog</a:t>
            </a:r>
            <a:r>
              <a:rPr lang="en-US" sz="1400" dirty="0" smtClean="0">
                <a:solidFill>
                  <a:schemeClr val="tx1"/>
                </a:solidFill>
              </a:rPr>
              <a:t> (</a:t>
            </a:r>
            <a:r>
              <a:rPr lang="en-US" sz="1400" dirty="0" err="1" smtClean="0">
                <a:solidFill>
                  <a:schemeClr val="tx1"/>
                </a:solidFill>
              </a:rPr>
              <a:t>dogter</a:t>
            </a:r>
            <a:r>
              <a:rPr lang="en-US" sz="1400" dirty="0" smtClean="0">
                <a:solidFill>
                  <a:schemeClr val="tx1"/>
                </a:solidFill>
              </a:rPr>
              <a:t> /Simone en </a:t>
            </a:r>
            <a:r>
              <a:rPr lang="en-US" sz="1400" dirty="0" err="1" smtClean="0">
                <a:solidFill>
                  <a:schemeClr val="tx1"/>
                </a:solidFill>
              </a:rPr>
              <a:t>haar</a:t>
            </a:r>
            <a:r>
              <a:rPr lang="en-US" sz="1400" dirty="0" smtClean="0">
                <a:solidFill>
                  <a:schemeClr val="tx1"/>
                </a:solidFill>
              </a:rPr>
              <a:t>  ma)</a:t>
            </a:r>
            <a:endParaRPr lang="en-US" sz="1400" dirty="0">
              <a:solidFill>
                <a:schemeClr val="tx1"/>
              </a:solidFill>
            </a:endParaRPr>
          </a:p>
        </p:txBody>
      </p:sp>
      <p:sp>
        <p:nvSpPr>
          <p:cNvPr id="5" name="Rectangle 4"/>
          <p:cNvSpPr/>
          <p:nvPr/>
        </p:nvSpPr>
        <p:spPr>
          <a:xfrm>
            <a:off x="4648200" y="2057400"/>
            <a:ext cx="33528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smtClean="0">
                <a:solidFill>
                  <a:schemeClr val="tx1"/>
                </a:solidFill>
                <a:latin typeface="Arial Narrow" pitchFamily="34" charset="0"/>
              </a:rPr>
              <a:t>Hoofkarakter</a:t>
            </a:r>
            <a:r>
              <a:rPr lang="en-US" sz="1400" dirty="0" smtClean="0">
                <a:solidFill>
                  <a:schemeClr val="tx1"/>
                </a:solidFill>
                <a:latin typeface="Arial Narrow" pitchFamily="34" charset="0"/>
              </a:rPr>
              <a:t> in </a:t>
            </a:r>
            <a:r>
              <a:rPr lang="en-US" sz="1400" dirty="0" err="1" smtClean="0">
                <a:solidFill>
                  <a:schemeClr val="tx1"/>
                </a:solidFill>
                <a:latin typeface="Arial Narrow" pitchFamily="34" charset="0"/>
              </a:rPr>
              <a:t>gedig</a:t>
            </a:r>
            <a:r>
              <a:rPr lang="en-US" sz="1400" dirty="0" smtClean="0">
                <a:solidFill>
                  <a:schemeClr val="tx1"/>
                </a:solidFill>
                <a:latin typeface="Arial Narrow" pitchFamily="34" charset="0"/>
              </a:rPr>
              <a:t> “Die </a:t>
            </a:r>
            <a:r>
              <a:rPr lang="en-US" sz="1400" dirty="0" err="1" smtClean="0">
                <a:solidFill>
                  <a:schemeClr val="tx1"/>
                </a:solidFill>
                <a:latin typeface="Arial Narrow" pitchFamily="34" charset="0"/>
              </a:rPr>
              <a:t>donker</a:t>
            </a:r>
            <a:r>
              <a:rPr lang="en-US" sz="1400" dirty="0" smtClean="0">
                <a:solidFill>
                  <a:schemeClr val="tx1"/>
                </a:solidFill>
                <a:latin typeface="Arial Narrow" pitchFamily="34" charset="0"/>
              </a:rPr>
              <a:t> man” – </a:t>
            </a:r>
            <a:r>
              <a:rPr lang="en-US" sz="1400" dirty="0" err="1" smtClean="0">
                <a:solidFill>
                  <a:schemeClr val="tx1"/>
                </a:solidFill>
                <a:latin typeface="Arial Narrow" pitchFamily="34" charset="0"/>
              </a:rPr>
              <a:t>belangrik</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p.vnw</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Hy</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hoofletter</a:t>
            </a:r>
            <a:endParaRPr lang="en-US" sz="1400" dirty="0" smtClean="0">
              <a:solidFill>
                <a:schemeClr val="tx1"/>
              </a:solidFill>
              <a:latin typeface="Arial Narrow" pitchFamily="34" charset="0"/>
            </a:endParaRPr>
          </a:p>
          <a:p>
            <a:pPr algn="ct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kriekies</a:t>
            </a:r>
            <a:r>
              <a:rPr lang="en-US" sz="1400" dirty="0" smtClean="0">
                <a:solidFill>
                  <a:schemeClr val="tx1"/>
                </a:solidFill>
                <a:latin typeface="Arial Narrow" pitchFamily="34" charset="0"/>
              </a:rPr>
              <a:t>” – </a:t>
            </a:r>
            <a:r>
              <a:rPr lang="en-US" sz="1400" dirty="0" err="1" smtClean="0">
                <a:solidFill>
                  <a:schemeClr val="tx1"/>
                </a:solidFill>
                <a:latin typeface="Arial Narrow" pitchFamily="34" charset="0"/>
              </a:rPr>
              <a:t>verklieining</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om</a:t>
            </a:r>
            <a:r>
              <a:rPr lang="en-US" sz="1400" dirty="0" smtClean="0">
                <a:solidFill>
                  <a:schemeClr val="tx1"/>
                </a:solidFill>
                <a:latin typeface="Arial Narrow" pitchFamily="34" charset="0"/>
              </a:rPr>
              <a:t> by kind </a:t>
            </a:r>
            <a:r>
              <a:rPr lang="en-US" sz="1400" dirty="0" err="1" smtClean="0">
                <a:solidFill>
                  <a:schemeClr val="tx1"/>
                </a:solidFill>
                <a:latin typeface="Arial Narrow" pitchFamily="34" charset="0"/>
              </a:rPr>
              <a:t>te</a:t>
            </a:r>
            <a:r>
              <a:rPr lang="en-US" sz="1400" dirty="0" smtClean="0">
                <a:solidFill>
                  <a:schemeClr val="tx1"/>
                </a:solidFill>
                <a:latin typeface="Arial Narrow" pitchFamily="34" charset="0"/>
              </a:rPr>
              <a:t> pas.</a:t>
            </a:r>
            <a:endParaRPr lang="en-US" sz="1400" dirty="0">
              <a:solidFill>
                <a:schemeClr val="tx1"/>
              </a:solidFill>
              <a:latin typeface="Arial Narrow" pitchFamily="34" charset="0"/>
            </a:endParaRPr>
          </a:p>
        </p:txBody>
      </p:sp>
      <p:cxnSp>
        <p:nvCxnSpPr>
          <p:cNvPr id="7" name="Straight Arrow Connector 6"/>
          <p:cNvCxnSpPr>
            <a:endCxn id="5" idx="1"/>
          </p:cNvCxnSpPr>
          <p:nvPr/>
        </p:nvCxnSpPr>
        <p:spPr>
          <a:xfrm>
            <a:off x="1295400" y="2362200"/>
            <a:ext cx="3352800" cy="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50" name="Picture 2" descr="C:\Users\Gerrit\Pictures\donker man 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6100" y="2731942"/>
            <a:ext cx="1790700" cy="154651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9" name="Straight Arrow Connector 8"/>
          <p:cNvCxnSpPr/>
          <p:nvPr/>
        </p:nvCxnSpPr>
        <p:spPr>
          <a:xfrm>
            <a:off x="2971800" y="2362200"/>
            <a:ext cx="3952009" cy="952500"/>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a:off x="4641273" y="3505199"/>
            <a:ext cx="2438400" cy="12417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latin typeface="Arial Narrow" pitchFamily="34" charset="0"/>
              </a:rPr>
              <a:t>[</a:t>
            </a:r>
            <a:r>
              <a:rPr lang="en-US" sz="1600" dirty="0" err="1" smtClean="0">
                <a:solidFill>
                  <a:schemeClr val="tx1"/>
                </a:solidFill>
                <a:latin typeface="Arial Narrow" pitchFamily="34" charset="0"/>
              </a:rPr>
              <a:t>Kontras</a:t>
            </a:r>
            <a:r>
              <a:rPr lang="en-US" sz="1600" dirty="0">
                <a:solidFill>
                  <a:schemeClr val="tx1"/>
                </a:solidFill>
                <a:latin typeface="Arial Narrow" pitchFamily="34" charset="0"/>
              </a:rPr>
              <a:t>]</a:t>
            </a:r>
            <a:r>
              <a:rPr lang="en-US" sz="1600" dirty="0" smtClean="0">
                <a:solidFill>
                  <a:schemeClr val="tx1"/>
                </a:solidFill>
                <a:latin typeface="Arial Narrow" pitchFamily="34" charset="0"/>
              </a:rPr>
              <a:t>“swart </a:t>
            </a:r>
            <a:r>
              <a:rPr lang="en-US" sz="1600" dirty="0" err="1" smtClean="0">
                <a:solidFill>
                  <a:schemeClr val="tx1"/>
                </a:solidFill>
                <a:latin typeface="Arial Narrow" pitchFamily="34" charset="0"/>
              </a:rPr>
              <a:t>stilte</a:t>
            </a:r>
            <a:r>
              <a:rPr lang="en-US" sz="1600" dirty="0" smtClean="0">
                <a:solidFill>
                  <a:schemeClr val="tx1"/>
                </a:solidFill>
                <a:latin typeface="Arial Narrow" pitchFamily="34" charset="0"/>
              </a:rPr>
              <a:t>” </a:t>
            </a:r>
            <a:r>
              <a:rPr lang="en-US" sz="1600" dirty="0" err="1" smtClean="0">
                <a:solidFill>
                  <a:schemeClr val="tx1"/>
                </a:solidFill>
                <a:latin typeface="Arial Narrow" pitchFamily="34" charset="0"/>
              </a:rPr>
              <a:t>onvoorspelbare</a:t>
            </a:r>
            <a:r>
              <a:rPr lang="en-US" sz="1600" dirty="0" smtClean="0">
                <a:solidFill>
                  <a:schemeClr val="tx1"/>
                </a:solidFill>
                <a:latin typeface="Arial Narrow" pitchFamily="34" charset="0"/>
              </a:rPr>
              <a:t> (unpredictable)  </a:t>
            </a:r>
            <a:r>
              <a:rPr lang="en-US" sz="1600" b="1" dirty="0" err="1" smtClean="0">
                <a:solidFill>
                  <a:schemeClr val="tx1"/>
                </a:solidFill>
                <a:latin typeface="Arial Narrow" pitchFamily="34" charset="0"/>
              </a:rPr>
              <a:t>teenoor</a:t>
            </a:r>
            <a:r>
              <a:rPr lang="en-US" sz="1600" b="1" dirty="0" smtClean="0">
                <a:solidFill>
                  <a:schemeClr val="tx1"/>
                </a:solidFill>
                <a:latin typeface="Arial Narrow" pitchFamily="34" charset="0"/>
              </a:rPr>
              <a:t> </a:t>
            </a:r>
            <a:r>
              <a:rPr lang="en-US" sz="1600" dirty="0" smtClean="0">
                <a:solidFill>
                  <a:schemeClr val="tx1"/>
                </a:solidFill>
                <a:latin typeface="Arial Narrow" pitchFamily="34" charset="0"/>
              </a:rPr>
              <a:t>kind se </a:t>
            </a:r>
            <a:r>
              <a:rPr lang="en-US" sz="1600" dirty="0" err="1" smtClean="0">
                <a:solidFill>
                  <a:schemeClr val="tx1"/>
                </a:solidFill>
                <a:latin typeface="Arial Narrow" pitchFamily="34" charset="0"/>
              </a:rPr>
              <a:t>wêreld</a:t>
            </a:r>
            <a:r>
              <a:rPr lang="en-US" sz="1600" dirty="0" smtClean="0">
                <a:solidFill>
                  <a:schemeClr val="tx1"/>
                </a:solidFill>
                <a:latin typeface="Arial Narrow" pitchFamily="34" charset="0"/>
              </a:rPr>
              <a:t> “</a:t>
            </a:r>
            <a:r>
              <a:rPr lang="en-US" sz="1600" dirty="0" err="1" smtClean="0">
                <a:solidFill>
                  <a:schemeClr val="tx1"/>
                </a:solidFill>
                <a:latin typeface="Arial Narrow" pitchFamily="34" charset="0"/>
              </a:rPr>
              <a:t>kriekies</a:t>
            </a:r>
            <a:r>
              <a:rPr lang="en-US" sz="1600" dirty="0" smtClean="0">
                <a:solidFill>
                  <a:schemeClr val="tx1"/>
                </a:solidFill>
                <a:latin typeface="Arial Narrow" pitchFamily="34" charset="0"/>
              </a:rPr>
              <a:t>”</a:t>
            </a:r>
          </a:p>
          <a:p>
            <a:pPr algn="ctr"/>
            <a:r>
              <a:rPr lang="en-US" sz="1600" b="1" i="1" u="sng" dirty="0">
                <a:solidFill>
                  <a:schemeClr val="tx1"/>
                </a:solidFill>
                <a:latin typeface="Arial Narrow" pitchFamily="34" charset="0"/>
              </a:rPr>
              <a:t>s</a:t>
            </a:r>
            <a:r>
              <a:rPr lang="en-US" sz="1600" i="1" dirty="0" smtClean="0">
                <a:solidFill>
                  <a:schemeClr val="tx1"/>
                </a:solidFill>
                <a:latin typeface="Arial Narrow" pitchFamily="34" charset="0"/>
              </a:rPr>
              <a:t>wart </a:t>
            </a:r>
            <a:r>
              <a:rPr lang="en-US" sz="1600" b="1" i="1" u="sng" dirty="0" err="1" smtClean="0">
                <a:solidFill>
                  <a:schemeClr val="tx1"/>
                </a:solidFill>
                <a:latin typeface="Arial Narrow" pitchFamily="34" charset="0"/>
              </a:rPr>
              <a:t>s</a:t>
            </a:r>
            <a:r>
              <a:rPr lang="en-US" sz="1600" i="1" dirty="0" err="1" smtClean="0">
                <a:solidFill>
                  <a:schemeClr val="tx1"/>
                </a:solidFill>
                <a:latin typeface="Arial Narrow" pitchFamily="34" charset="0"/>
              </a:rPr>
              <a:t>tilte</a:t>
            </a:r>
            <a:r>
              <a:rPr lang="en-US" sz="1600" i="1" dirty="0" smtClean="0">
                <a:solidFill>
                  <a:schemeClr val="tx1"/>
                </a:solidFill>
                <a:latin typeface="Arial Narrow" pitchFamily="34" charset="0"/>
              </a:rPr>
              <a:t> </a:t>
            </a:r>
            <a:r>
              <a:rPr lang="en-US" sz="1600" dirty="0" smtClean="0">
                <a:solidFill>
                  <a:schemeClr val="tx1"/>
                </a:solidFill>
                <a:latin typeface="Arial Narrow" pitchFamily="34" charset="0"/>
              </a:rPr>
              <a:t>- </a:t>
            </a:r>
            <a:r>
              <a:rPr lang="en-US" sz="1600" dirty="0" err="1" smtClean="0">
                <a:solidFill>
                  <a:schemeClr val="tx1"/>
                </a:solidFill>
                <a:latin typeface="Arial Narrow" pitchFamily="34" charset="0"/>
              </a:rPr>
              <a:t>alliterasie</a:t>
            </a:r>
            <a:endParaRPr lang="en-US" sz="1600" dirty="0">
              <a:solidFill>
                <a:schemeClr val="tx1"/>
              </a:solidFill>
              <a:latin typeface="Arial Narrow" pitchFamily="34" charset="0"/>
            </a:endParaRPr>
          </a:p>
        </p:txBody>
      </p:sp>
      <p:cxnSp>
        <p:nvCxnSpPr>
          <p:cNvPr id="12" name="Straight Arrow Connector 11"/>
          <p:cNvCxnSpPr/>
          <p:nvPr/>
        </p:nvCxnSpPr>
        <p:spPr>
          <a:xfrm>
            <a:off x="2743200" y="3124200"/>
            <a:ext cx="1676400" cy="381000"/>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4492336" y="4953000"/>
            <a:ext cx="2431473"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u="sng" dirty="0" err="1">
                <a:solidFill>
                  <a:schemeClr val="tx1"/>
                </a:solidFill>
                <a:latin typeface="Arial Narrow" pitchFamily="34" charset="0"/>
              </a:rPr>
              <a:t>s</a:t>
            </a:r>
            <a:r>
              <a:rPr lang="en-US" sz="1400" b="1" u="sng" dirty="0" err="1" smtClean="0">
                <a:solidFill>
                  <a:schemeClr val="tx1"/>
                </a:solidFill>
                <a:latin typeface="Arial Narrow" pitchFamily="34" charset="0"/>
              </a:rPr>
              <a:t>oos</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biesies</a:t>
            </a:r>
            <a:r>
              <a:rPr lang="en-US" sz="1400" dirty="0" smtClean="0">
                <a:solidFill>
                  <a:schemeClr val="tx1"/>
                </a:solidFill>
                <a:latin typeface="Arial Narrow" pitchFamily="34" charset="0"/>
              </a:rPr>
              <a:t> in my hart (</a:t>
            </a:r>
            <a:r>
              <a:rPr lang="en-US" sz="1400" dirty="0" err="1" smtClean="0">
                <a:solidFill>
                  <a:schemeClr val="tx1"/>
                </a:solidFill>
                <a:latin typeface="Arial Narrow" pitchFamily="34" charset="0"/>
              </a:rPr>
              <a:t>versag</a:t>
            </a:r>
            <a:r>
              <a:rPr lang="en-US" sz="1400" dirty="0" smtClean="0">
                <a:solidFill>
                  <a:schemeClr val="tx1"/>
                </a:solidFill>
                <a:latin typeface="Arial Narrow" pitchFamily="34" charset="0"/>
              </a:rPr>
              <a:t>) – </a:t>
            </a:r>
            <a:r>
              <a:rPr lang="en-US" sz="1400" dirty="0" err="1" smtClean="0">
                <a:solidFill>
                  <a:schemeClr val="tx1"/>
                </a:solidFill>
                <a:latin typeface="Arial Narrow" pitchFamily="34" charset="0"/>
              </a:rPr>
              <a:t>vergelyk</a:t>
            </a:r>
            <a:r>
              <a:rPr lang="en-US" sz="1400" dirty="0" smtClean="0">
                <a:solidFill>
                  <a:schemeClr val="tx1"/>
                </a:solidFill>
                <a:latin typeface="Arial Narrow" pitchFamily="34" charset="0"/>
              </a:rPr>
              <a:t> die </a:t>
            </a:r>
            <a:r>
              <a:rPr lang="en-US" sz="1400" b="1" u="sng" dirty="0" smtClean="0">
                <a:solidFill>
                  <a:schemeClr val="tx1"/>
                </a:solidFill>
                <a:latin typeface="Arial Narrow" pitchFamily="34" charset="0"/>
              </a:rPr>
              <a:t>swart </a:t>
            </a:r>
            <a:r>
              <a:rPr lang="en-US" sz="1400" b="1" u="sng" dirty="0" err="1" smtClean="0">
                <a:solidFill>
                  <a:schemeClr val="tx1"/>
                </a:solidFill>
                <a:latin typeface="Arial Narrow" pitchFamily="34" charset="0"/>
              </a:rPr>
              <a:t>stilte</a:t>
            </a:r>
            <a:r>
              <a:rPr lang="en-US" sz="1400" b="1" u="sng" dirty="0" smtClean="0">
                <a:solidFill>
                  <a:schemeClr val="tx1"/>
                </a:solidFill>
                <a:latin typeface="Arial Narrow" pitchFamily="34" charset="0"/>
              </a:rPr>
              <a:t> </a:t>
            </a:r>
            <a:r>
              <a:rPr lang="en-US" sz="1400" dirty="0" err="1" smtClean="0">
                <a:solidFill>
                  <a:schemeClr val="tx1"/>
                </a:solidFill>
                <a:latin typeface="Arial Narrow" pitchFamily="34" charset="0"/>
              </a:rPr>
              <a:t>wat</a:t>
            </a:r>
            <a:r>
              <a:rPr lang="en-US" sz="1400" dirty="0" smtClean="0">
                <a:solidFill>
                  <a:schemeClr val="tx1"/>
                </a:solidFill>
                <a:latin typeface="Arial Narrow" pitchFamily="34" charset="0"/>
              </a:rPr>
              <a:t> sing met </a:t>
            </a:r>
            <a:r>
              <a:rPr lang="en-US" sz="1400" dirty="0" err="1" smtClean="0">
                <a:solidFill>
                  <a:schemeClr val="tx1"/>
                </a:solidFill>
                <a:latin typeface="Arial Narrow" pitchFamily="34" charset="0"/>
              </a:rPr>
              <a:t>geluid</a:t>
            </a:r>
            <a:r>
              <a:rPr lang="en-US" sz="1400" dirty="0" smtClean="0">
                <a:solidFill>
                  <a:schemeClr val="tx1"/>
                </a:solidFill>
                <a:latin typeface="Arial Narrow" pitchFamily="34" charset="0"/>
              </a:rPr>
              <a:t> </a:t>
            </a:r>
            <a:r>
              <a:rPr lang="en-US" sz="1400" b="1" u="sng" dirty="0" smtClean="0">
                <a:solidFill>
                  <a:schemeClr val="tx1"/>
                </a:solidFill>
                <a:latin typeface="Arial Narrow" pitchFamily="34" charset="0"/>
              </a:rPr>
              <a:t>van </a:t>
            </a:r>
            <a:r>
              <a:rPr lang="en-US" sz="1400" b="1" u="sng" dirty="0" err="1" smtClean="0">
                <a:solidFill>
                  <a:schemeClr val="tx1"/>
                </a:solidFill>
                <a:latin typeface="Arial Narrow" pitchFamily="34" charset="0"/>
              </a:rPr>
              <a:t>biesies</a:t>
            </a:r>
            <a:r>
              <a:rPr lang="en-US" sz="1400" b="1" u="sng" dirty="0">
                <a:solidFill>
                  <a:schemeClr val="tx1"/>
                </a:solidFill>
                <a:latin typeface="Arial Narrow" pitchFamily="34" charset="0"/>
              </a:rPr>
              <a:t> </a:t>
            </a:r>
            <a:r>
              <a:rPr lang="en-US" sz="1400" dirty="0" smtClean="0">
                <a:solidFill>
                  <a:schemeClr val="tx1"/>
                </a:solidFill>
                <a:latin typeface="Arial Narrow" pitchFamily="34" charset="0"/>
              </a:rPr>
              <a:t>in wind</a:t>
            </a:r>
            <a:endParaRPr lang="en-US" sz="1400" dirty="0">
              <a:solidFill>
                <a:schemeClr val="tx1"/>
              </a:solidFill>
              <a:latin typeface="Arial Narrow" pitchFamily="34" charset="0"/>
            </a:endParaRPr>
          </a:p>
        </p:txBody>
      </p:sp>
      <p:pic>
        <p:nvPicPr>
          <p:cNvPr id="2051" name="Picture 3" descr="C:\Users\Gerrit\Pictures\donker man 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23809" y="5121419"/>
            <a:ext cx="1610591" cy="974581"/>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Gerrit\Pictures\donker man 1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46218" y="5588776"/>
            <a:ext cx="1643062" cy="117804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cxnSp>
        <p:nvCxnSpPr>
          <p:cNvPr id="16" name="Straight Arrow Connector 15"/>
          <p:cNvCxnSpPr/>
          <p:nvPr/>
        </p:nvCxnSpPr>
        <p:spPr>
          <a:xfrm>
            <a:off x="3581400" y="4953000"/>
            <a:ext cx="304800" cy="774379"/>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054" name="Picture 6" descr="C:\Users\Gerrit\Pictures\donker man 9.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27" y="5608709"/>
            <a:ext cx="1528763" cy="123089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7" name="Left-Right Arrow 16"/>
          <p:cNvSpPr/>
          <p:nvPr/>
        </p:nvSpPr>
        <p:spPr>
          <a:xfrm>
            <a:off x="1430066" y="5981838"/>
            <a:ext cx="1216152" cy="484632"/>
          </a:xfrm>
          <a:prstGeom prst="leftRightArrow">
            <a:avLst/>
          </a:prstGeom>
          <a:blipFill>
            <a:blip r:embed="rId7"/>
            <a:tile tx="0" ty="0" sx="100000" sy="100000" flip="none" algn="tl"/>
          </a:blipFill>
          <a:ln>
            <a:gradFill>
              <a:gsLst>
                <a:gs pos="0">
                  <a:srgbClr val="7030A0"/>
                </a:gs>
                <a:gs pos="20000">
                  <a:schemeClr val="accent1">
                    <a:shade val="67500"/>
                    <a:satMod val="115000"/>
                  </a:schemeClr>
                </a:gs>
                <a:gs pos="100000">
                  <a:schemeClr val="accent1">
                    <a:shade val="100000"/>
                    <a:satMod val="115000"/>
                  </a:schemeClr>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C66FF"/>
              </a:solidFill>
            </a:endParaRPr>
          </a:p>
        </p:txBody>
      </p:sp>
      <p:sp>
        <p:nvSpPr>
          <p:cNvPr id="18" name="Rectangle 17"/>
          <p:cNvSpPr/>
          <p:nvPr/>
        </p:nvSpPr>
        <p:spPr>
          <a:xfrm>
            <a:off x="4211782" y="6096000"/>
            <a:ext cx="2112818" cy="59722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smtClean="0">
                <a:solidFill>
                  <a:schemeClr val="tx1"/>
                </a:solidFill>
                <a:latin typeface="Arial Narrow" pitchFamily="34" charset="0"/>
              </a:rPr>
              <a:t>Verwysing</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na</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moederlikheid</a:t>
            </a:r>
            <a:r>
              <a:rPr lang="en-US" sz="1400" dirty="0" smtClean="0">
                <a:solidFill>
                  <a:schemeClr val="tx1"/>
                </a:solidFill>
                <a:latin typeface="Arial Narrow" pitchFamily="34" charset="0"/>
              </a:rPr>
              <a:t> &amp; </a:t>
            </a:r>
            <a:r>
              <a:rPr lang="en-US" sz="1400" dirty="0" err="1" smtClean="0">
                <a:solidFill>
                  <a:schemeClr val="tx1"/>
                </a:solidFill>
                <a:latin typeface="Arial Narrow" pitchFamily="34" charset="0"/>
              </a:rPr>
              <a:t>liefde</a:t>
            </a:r>
            <a:r>
              <a:rPr lang="en-US" sz="1400" dirty="0" smtClean="0">
                <a:solidFill>
                  <a:schemeClr val="tx1"/>
                </a:solidFill>
                <a:latin typeface="Arial Narrow" pitchFamily="34" charset="0"/>
              </a:rPr>
              <a:t> </a:t>
            </a:r>
            <a:endParaRPr lang="en-US" sz="1400" dirty="0">
              <a:solidFill>
                <a:schemeClr val="tx1"/>
              </a:solidFill>
              <a:latin typeface="Arial Narrow" pitchFamily="34" charset="0"/>
            </a:endParaRPr>
          </a:p>
        </p:txBody>
      </p:sp>
      <p:cxnSp>
        <p:nvCxnSpPr>
          <p:cNvPr id="20" name="Straight Arrow Connector 19"/>
          <p:cNvCxnSpPr/>
          <p:nvPr/>
        </p:nvCxnSpPr>
        <p:spPr>
          <a:xfrm flipV="1">
            <a:off x="1199942" y="4596758"/>
            <a:ext cx="1676400" cy="1"/>
          </a:xfrm>
          <a:prstGeom prst="straightConnector1">
            <a:avLst/>
          </a:prstGeom>
          <a:ln w="317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4" name="Rectangle 23"/>
          <p:cNvSpPr/>
          <p:nvPr/>
        </p:nvSpPr>
        <p:spPr>
          <a:xfrm>
            <a:off x="3010548" y="4278455"/>
            <a:ext cx="1278731" cy="46845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smtClean="0">
                <a:solidFill>
                  <a:schemeClr val="tx1"/>
                </a:solidFill>
                <a:latin typeface="Arial Narrow" pitchFamily="34" charset="0"/>
              </a:rPr>
              <a:t>klanknabootsing</a:t>
            </a:r>
            <a:endParaRPr lang="en-US" sz="1400" dirty="0">
              <a:solidFill>
                <a:schemeClr val="tx1"/>
              </a:solidFill>
              <a:latin typeface="Arial Narrow" pitchFamily="34" charset="0"/>
            </a:endParaRPr>
          </a:p>
        </p:txBody>
      </p:sp>
      <p:sp>
        <p:nvSpPr>
          <p:cNvPr id="6" name="Slide Number Placeholder 5"/>
          <p:cNvSpPr>
            <a:spLocks noGrp="1"/>
          </p:cNvSpPr>
          <p:nvPr>
            <p:ph type="sldNum" sz="quarter" idx="12"/>
          </p:nvPr>
        </p:nvSpPr>
        <p:spPr/>
        <p:txBody>
          <a:bodyPr/>
          <a:lstStyle/>
          <a:p>
            <a:fld id="{808C08D3-8AD3-4336-B07B-9147E55DAC67}" type="slidenum">
              <a:rPr lang="en-US" sz="3200" b="1" smtClean="0">
                <a:solidFill>
                  <a:srgbClr val="FF0000"/>
                </a:solidFill>
              </a:rPr>
              <a:t>5</a:t>
            </a:fld>
            <a:endParaRPr lang="en-US" sz="3200" b="1" dirty="0">
              <a:solidFill>
                <a:srgbClr val="FF0000"/>
              </a:solidFill>
            </a:endParaRPr>
          </a:p>
        </p:txBody>
      </p:sp>
      <p:sp>
        <p:nvSpPr>
          <p:cNvPr id="8" name="Rectangle 7"/>
          <p:cNvSpPr/>
          <p:nvPr/>
        </p:nvSpPr>
        <p:spPr>
          <a:xfrm>
            <a:off x="3192712" y="2933701"/>
            <a:ext cx="1607888" cy="380998"/>
          </a:xfrm>
          <a:prstGeom prst="rect">
            <a:avLst/>
          </a:prstGeom>
          <a:solidFill>
            <a:schemeClr val="accent1">
              <a:alpha val="99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latin typeface="Arial Narrow" pitchFamily="34" charset="0"/>
              </a:rPr>
              <a:t>o</a:t>
            </a:r>
            <a:r>
              <a:rPr lang="en-US" dirty="0" err="1" smtClean="0">
                <a:solidFill>
                  <a:schemeClr val="tx1"/>
                </a:solidFill>
                <a:latin typeface="Arial Narrow" pitchFamily="34" charset="0"/>
              </a:rPr>
              <a:t>ksimoron</a:t>
            </a:r>
            <a:endParaRPr lang="en-US" dirty="0">
              <a:solidFill>
                <a:schemeClr val="tx1"/>
              </a:solidFill>
              <a:latin typeface="Arial Narrow" pitchFamily="34" charset="0"/>
            </a:endParaRPr>
          </a:p>
        </p:txBody>
      </p:sp>
    </p:spTree>
    <p:extLst>
      <p:ext uri="{BB962C8B-B14F-4D97-AF65-F5344CB8AC3E}">
        <p14:creationId xmlns:p14="http://schemas.microsoft.com/office/powerpoint/2010/main" val="2926365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nodeType="clickEffect">
                                  <p:stCondLst>
                                    <p:cond delay="0"/>
                                  </p:stCondLst>
                                  <p:childTnLst>
                                    <p:set>
                                      <p:cBhvr>
                                        <p:cTn id="38" dur="1" fill="hold">
                                          <p:stCondLst>
                                            <p:cond delay="0"/>
                                          </p:stCondLst>
                                        </p:cTn>
                                        <p:tgtEl>
                                          <p:spTgt spid="2050"/>
                                        </p:tgtEl>
                                        <p:attrNameLst>
                                          <p:attrName>style.visibility</p:attrName>
                                        </p:attrNameLst>
                                      </p:cBhvr>
                                      <p:to>
                                        <p:strVal val="visible"/>
                                      </p:to>
                                    </p:set>
                                    <p:animEffect transition="in" filter="circle(in)">
                                      <p:cBhvr>
                                        <p:cTn id="39" dur="2000"/>
                                        <p:tgtEl>
                                          <p:spTgt spid="2050"/>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2">
                                            <p:txEl>
                                              <p:pRg st="3" end="3"/>
                                            </p:txEl>
                                          </p:spTgt>
                                        </p:tgtEl>
                                        <p:attrNameLst>
                                          <p:attrName>style.visibility</p:attrName>
                                        </p:attrNameLst>
                                      </p:cBhvr>
                                      <p:to>
                                        <p:strVal val="visible"/>
                                      </p:to>
                                    </p:set>
                                    <p:animEffect transition="in" filter="fade">
                                      <p:cBhvr>
                                        <p:cTn id="44" dur="1000"/>
                                        <p:tgtEl>
                                          <p:spTgt spid="2">
                                            <p:txEl>
                                              <p:pRg st="3" end="3"/>
                                            </p:txEl>
                                          </p:spTgt>
                                        </p:tgtEl>
                                      </p:cBhvr>
                                    </p:animEffect>
                                    <p:anim calcmode="lin" valueType="num">
                                      <p:cBhvr>
                                        <p:cTn id="45"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46"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2">
                                            <p:txEl>
                                              <p:pRg st="4" end="4"/>
                                            </p:txEl>
                                          </p:spTgt>
                                        </p:tgtEl>
                                        <p:attrNameLst>
                                          <p:attrName>style.visibility</p:attrName>
                                        </p:attrNameLst>
                                      </p:cBhvr>
                                      <p:to>
                                        <p:strVal val="visible"/>
                                      </p:to>
                                    </p:set>
                                    <p:animEffect transition="in" filter="barn(inVertical)">
                                      <p:cBhvr>
                                        <p:cTn id="51" dur="500"/>
                                        <p:tgtEl>
                                          <p:spTgt spid="2">
                                            <p:txEl>
                                              <p:pRg st="4" end="4"/>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1000"/>
                                        <p:tgtEl>
                                          <p:spTgt spid="8"/>
                                        </p:tgtEl>
                                      </p:cBhvr>
                                    </p:animEffect>
                                    <p:anim calcmode="lin" valueType="num">
                                      <p:cBhvr>
                                        <p:cTn id="57" dur="1000" fill="hold"/>
                                        <p:tgtEl>
                                          <p:spTgt spid="8"/>
                                        </p:tgtEl>
                                        <p:attrNameLst>
                                          <p:attrName>ppt_x</p:attrName>
                                        </p:attrNameLst>
                                      </p:cBhvr>
                                      <p:tavLst>
                                        <p:tav tm="0">
                                          <p:val>
                                            <p:strVal val="#ppt_x"/>
                                          </p:val>
                                        </p:tav>
                                        <p:tav tm="100000">
                                          <p:val>
                                            <p:strVal val="#ppt_x"/>
                                          </p:val>
                                        </p:tav>
                                      </p:tavLst>
                                    </p:anim>
                                    <p:anim calcmode="lin" valueType="num">
                                      <p:cBhvr>
                                        <p:cTn id="5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down)">
                                      <p:cBhvr>
                                        <p:cTn id="63" dur="500"/>
                                        <p:tgtEl>
                                          <p:spTgt spid="12"/>
                                        </p:tgtEl>
                                      </p:cBhvr>
                                    </p:animEffect>
                                  </p:childTnLst>
                                </p:cTn>
                              </p:par>
                            </p:childTnLst>
                          </p:cTn>
                        </p:par>
                      </p:childTnLst>
                    </p:cTn>
                  </p:par>
                  <p:par>
                    <p:cTn id="64" fill="hold">
                      <p:stCondLst>
                        <p:cond delay="indefinite"/>
                      </p:stCondLst>
                      <p:childTnLst>
                        <p:par>
                          <p:cTn id="65" fill="hold">
                            <p:stCondLst>
                              <p:cond delay="0"/>
                            </p:stCondLst>
                            <p:childTnLst>
                              <p:par>
                                <p:cTn id="66" presetID="6" presetClass="entr" presetSubtype="16" fill="hold" grpId="0" nodeType="click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circle(in)">
                                      <p:cBhvr>
                                        <p:cTn id="68" dur="2000"/>
                                        <p:tgtEl>
                                          <p:spTgt spid="10"/>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
                                            <p:txEl>
                                              <p:pRg st="5" end="5"/>
                                            </p:txEl>
                                          </p:spTgt>
                                        </p:tgtEl>
                                        <p:attrNameLst>
                                          <p:attrName>style.visibility</p:attrName>
                                        </p:attrNameLst>
                                      </p:cBhvr>
                                      <p:to>
                                        <p:strVal val="visible"/>
                                      </p:to>
                                    </p:set>
                                    <p:anim calcmode="lin" valueType="num">
                                      <p:cBhvr additive="base">
                                        <p:cTn id="7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6" presetClass="entr" presetSubtype="16" fill="hold" nodeType="clickEffect">
                                  <p:stCondLst>
                                    <p:cond delay="0"/>
                                  </p:stCondLst>
                                  <p:childTnLst>
                                    <p:set>
                                      <p:cBhvr>
                                        <p:cTn id="78" dur="1" fill="hold">
                                          <p:stCondLst>
                                            <p:cond delay="0"/>
                                          </p:stCondLst>
                                        </p:cTn>
                                        <p:tgtEl>
                                          <p:spTgt spid="2052"/>
                                        </p:tgtEl>
                                        <p:attrNameLst>
                                          <p:attrName>style.visibility</p:attrName>
                                        </p:attrNameLst>
                                      </p:cBhvr>
                                      <p:to>
                                        <p:strVal val="visible"/>
                                      </p:to>
                                    </p:set>
                                    <p:animEffect transition="in" filter="circle(in)">
                                      <p:cBhvr>
                                        <p:cTn id="79" dur="2000"/>
                                        <p:tgtEl>
                                          <p:spTgt spid="2052"/>
                                        </p:tgtEl>
                                      </p:cBhvr>
                                    </p:animEffect>
                                  </p:childTnLst>
                                </p:cTn>
                              </p:par>
                            </p:childTnLst>
                          </p:cTn>
                        </p:par>
                      </p:childTnLst>
                    </p:cTn>
                  </p:par>
                  <p:par>
                    <p:cTn id="80" fill="hold">
                      <p:stCondLst>
                        <p:cond delay="indefinite"/>
                      </p:stCondLst>
                      <p:childTnLst>
                        <p:par>
                          <p:cTn id="81" fill="hold">
                            <p:stCondLst>
                              <p:cond delay="0"/>
                            </p:stCondLst>
                            <p:childTnLst>
                              <p:par>
                                <p:cTn id="82" presetID="6" presetClass="entr" presetSubtype="16" fill="hold" grpId="0" nodeType="clickEffect">
                                  <p:stCondLst>
                                    <p:cond delay="0"/>
                                  </p:stCondLst>
                                  <p:childTnLst>
                                    <p:set>
                                      <p:cBhvr>
                                        <p:cTn id="83" dur="1" fill="hold">
                                          <p:stCondLst>
                                            <p:cond delay="0"/>
                                          </p:stCondLst>
                                        </p:cTn>
                                        <p:tgtEl>
                                          <p:spTgt spid="13"/>
                                        </p:tgtEl>
                                        <p:attrNameLst>
                                          <p:attrName>style.visibility</p:attrName>
                                        </p:attrNameLst>
                                      </p:cBhvr>
                                      <p:to>
                                        <p:strVal val="visible"/>
                                      </p:to>
                                    </p:set>
                                    <p:animEffect transition="in" filter="circle(in)">
                                      <p:cBhvr>
                                        <p:cTn id="84" dur="2000"/>
                                        <p:tgtEl>
                                          <p:spTgt spid="13"/>
                                        </p:tgtEl>
                                      </p:cBhvr>
                                    </p:animEffect>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nodeType="clickEffect">
                                  <p:stCondLst>
                                    <p:cond delay="0"/>
                                  </p:stCondLst>
                                  <p:childTnLst>
                                    <p:set>
                                      <p:cBhvr>
                                        <p:cTn id="88" dur="1" fill="hold">
                                          <p:stCondLst>
                                            <p:cond delay="0"/>
                                          </p:stCondLst>
                                        </p:cTn>
                                        <p:tgtEl>
                                          <p:spTgt spid="2">
                                            <p:txEl>
                                              <p:pRg st="6" end="6"/>
                                            </p:txEl>
                                          </p:spTgt>
                                        </p:tgtEl>
                                        <p:attrNameLst>
                                          <p:attrName>style.visibility</p:attrName>
                                        </p:attrNameLst>
                                      </p:cBhvr>
                                      <p:to>
                                        <p:strVal val="visible"/>
                                      </p:to>
                                    </p:set>
                                    <p:animEffect transition="in" filter="fade">
                                      <p:cBhvr>
                                        <p:cTn id="89" dur="1000"/>
                                        <p:tgtEl>
                                          <p:spTgt spid="2">
                                            <p:txEl>
                                              <p:pRg st="6" end="6"/>
                                            </p:txEl>
                                          </p:spTgt>
                                        </p:tgtEl>
                                      </p:cBhvr>
                                    </p:animEffect>
                                    <p:anim calcmode="lin" valueType="num">
                                      <p:cBhvr>
                                        <p:cTn id="90"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91"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6" presetClass="entr" presetSubtype="16" fill="hold" nodeType="clickEffect">
                                  <p:stCondLst>
                                    <p:cond delay="0"/>
                                  </p:stCondLst>
                                  <p:childTnLst>
                                    <p:set>
                                      <p:cBhvr>
                                        <p:cTn id="95" dur="1" fill="hold">
                                          <p:stCondLst>
                                            <p:cond delay="0"/>
                                          </p:stCondLst>
                                        </p:cTn>
                                        <p:tgtEl>
                                          <p:spTgt spid="2054"/>
                                        </p:tgtEl>
                                        <p:attrNameLst>
                                          <p:attrName>style.visibility</p:attrName>
                                        </p:attrNameLst>
                                      </p:cBhvr>
                                      <p:to>
                                        <p:strVal val="visible"/>
                                      </p:to>
                                    </p:set>
                                    <p:animEffect transition="in" filter="circle(in)">
                                      <p:cBhvr>
                                        <p:cTn id="96" dur="2000"/>
                                        <p:tgtEl>
                                          <p:spTgt spid="2054"/>
                                        </p:tgtEl>
                                      </p:cBhvr>
                                    </p:animEffect>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nodeType="clickEffect">
                                  <p:stCondLst>
                                    <p:cond delay="0"/>
                                  </p:stCondLst>
                                  <p:childTnLst>
                                    <p:set>
                                      <p:cBhvr>
                                        <p:cTn id="100" dur="1" fill="hold">
                                          <p:stCondLst>
                                            <p:cond delay="0"/>
                                          </p:stCondLst>
                                        </p:cTn>
                                        <p:tgtEl>
                                          <p:spTgt spid="2">
                                            <p:txEl>
                                              <p:pRg st="7" end="7"/>
                                            </p:txEl>
                                          </p:spTgt>
                                        </p:tgtEl>
                                        <p:attrNameLst>
                                          <p:attrName>style.visibility</p:attrName>
                                        </p:attrNameLst>
                                      </p:cBhvr>
                                      <p:to>
                                        <p:strVal val="visible"/>
                                      </p:to>
                                    </p:set>
                                    <p:animEffect transition="in" filter="fade">
                                      <p:cBhvr>
                                        <p:cTn id="101" dur="1000"/>
                                        <p:tgtEl>
                                          <p:spTgt spid="2">
                                            <p:txEl>
                                              <p:pRg st="7" end="7"/>
                                            </p:txEl>
                                          </p:spTgt>
                                        </p:tgtEl>
                                      </p:cBhvr>
                                    </p:animEffect>
                                    <p:anim calcmode="lin" valueType="num">
                                      <p:cBhvr>
                                        <p:cTn id="102"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103" dur="1000" fill="hold"/>
                                        <p:tgtEl>
                                          <p:spTgt spid="2">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22" presetClass="entr" presetSubtype="4" fill="hold" nodeType="clickEffect">
                                  <p:stCondLst>
                                    <p:cond delay="0"/>
                                  </p:stCondLst>
                                  <p:childTnLst>
                                    <p:set>
                                      <p:cBhvr>
                                        <p:cTn id="107" dur="1" fill="hold">
                                          <p:stCondLst>
                                            <p:cond delay="0"/>
                                          </p:stCondLst>
                                        </p:cTn>
                                        <p:tgtEl>
                                          <p:spTgt spid="20"/>
                                        </p:tgtEl>
                                        <p:attrNameLst>
                                          <p:attrName>style.visibility</p:attrName>
                                        </p:attrNameLst>
                                      </p:cBhvr>
                                      <p:to>
                                        <p:strVal val="visible"/>
                                      </p:to>
                                    </p:set>
                                    <p:animEffect transition="in" filter="wipe(down)">
                                      <p:cBhvr>
                                        <p:cTn id="108" dur="500"/>
                                        <p:tgtEl>
                                          <p:spTgt spid="20"/>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4" fill="hold" grpId="0" nodeType="clickEffect">
                                  <p:stCondLst>
                                    <p:cond delay="0"/>
                                  </p:stCondLst>
                                  <p:childTnLst>
                                    <p:set>
                                      <p:cBhvr>
                                        <p:cTn id="112" dur="1" fill="hold">
                                          <p:stCondLst>
                                            <p:cond delay="0"/>
                                          </p:stCondLst>
                                        </p:cTn>
                                        <p:tgtEl>
                                          <p:spTgt spid="24"/>
                                        </p:tgtEl>
                                        <p:attrNameLst>
                                          <p:attrName>style.visibility</p:attrName>
                                        </p:attrNameLst>
                                      </p:cBhvr>
                                      <p:to>
                                        <p:strVal val="visible"/>
                                      </p:to>
                                    </p:set>
                                    <p:animEffect transition="in" filter="wipe(down)">
                                      <p:cBhvr>
                                        <p:cTn id="113" dur="500"/>
                                        <p:tgtEl>
                                          <p:spTgt spid="24"/>
                                        </p:tgtEl>
                                      </p:cBhvr>
                                    </p:animEffect>
                                  </p:childTnLst>
                                </p:cTn>
                              </p:par>
                            </p:childTnLst>
                          </p:cTn>
                        </p:par>
                      </p:childTnLst>
                    </p:cTn>
                  </p:par>
                  <p:par>
                    <p:cTn id="114" fill="hold">
                      <p:stCondLst>
                        <p:cond delay="indefinite"/>
                      </p:stCondLst>
                      <p:childTnLst>
                        <p:par>
                          <p:cTn id="115" fill="hold">
                            <p:stCondLst>
                              <p:cond delay="0"/>
                            </p:stCondLst>
                            <p:childTnLst>
                              <p:par>
                                <p:cTn id="116" presetID="42" presetClass="entr" presetSubtype="0" fill="hold" nodeType="clickEffect">
                                  <p:stCondLst>
                                    <p:cond delay="0"/>
                                  </p:stCondLst>
                                  <p:childTnLst>
                                    <p:set>
                                      <p:cBhvr>
                                        <p:cTn id="117" dur="1" fill="hold">
                                          <p:stCondLst>
                                            <p:cond delay="0"/>
                                          </p:stCondLst>
                                        </p:cTn>
                                        <p:tgtEl>
                                          <p:spTgt spid="2">
                                            <p:txEl>
                                              <p:pRg st="8" end="8"/>
                                            </p:txEl>
                                          </p:spTgt>
                                        </p:tgtEl>
                                        <p:attrNameLst>
                                          <p:attrName>style.visibility</p:attrName>
                                        </p:attrNameLst>
                                      </p:cBhvr>
                                      <p:to>
                                        <p:strVal val="visible"/>
                                      </p:to>
                                    </p:set>
                                    <p:animEffect transition="in" filter="fade">
                                      <p:cBhvr>
                                        <p:cTn id="118" dur="1000"/>
                                        <p:tgtEl>
                                          <p:spTgt spid="2">
                                            <p:txEl>
                                              <p:pRg st="8" end="8"/>
                                            </p:txEl>
                                          </p:spTgt>
                                        </p:tgtEl>
                                      </p:cBhvr>
                                    </p:animEffect>
                                    <p:anim calcmode="lin" valueType="num">
                                      <p:cBhvr>
                                        <p:cTn id="119" dur="1000" fill="hold"/>
                                        <p:tgtEl>
                                          <p:spTgt spid="2">
                                            <p:txEl>
                                              <p:pRg st="8" end="8"/>
                                            </p:txEl>
                                          </p:spTgt>
                                        </p:tgtEl>
                                        <p:attrNameLst>
                                          <p:attrName>ppt_x</p:attrName>
                                        </p:attrNameLst>
                                      </p:cBhvr>
                                      <p:tavLst>
                                        <p:tav tm="0">
                                          <p:val>
                                            <p:strVal val="#ppt_x"/>
                                          </p:val>
                                        </p:tav>
                                        <p:tav tm="100000">
                                          <p:val>
                                            <p:strVal val="#ppt_x"/>
                                          </p:val>
                                        </p:tav>
                                      </p:tavLst>
                                    </p:anim>
                                    <p:anim calcmode="lin" valueType="num">
                                      <p:cBhvr>
                                        <p:cTn id="120" dur="1000" fill="hold"/>
                                        <p:tgtEl>
                                          <p:spTgt spid="2">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nodeType="clickEffect">
                                  <p:stCondLst>
                                    <p:cond delay="0"/>
                                  </p:stCondLst>
                                  <p:childTnLst>
                                    <p:set>
                                      <p:cBhvr>
                                        <p:cTn id="124" dur="1" fill="hold">
                                          <p:stCondLst>
                                            <p:cond delay="0"/>
                                          </p:stCondLst>
                                        </p:cTn>
                                        <p:tgtEl>
                                          <p:spTgt spid="16"/>
                                        </p:tgtEl>
                                        <p:attrNameLst>
                                          <p:attrName>style.visibility</p:attrName>
                                        </p:attrNameLst>
                                      </p:cBhvr>
                                      <p:to>
                                        <p:strVal val="visible"/>
                                      </p:to>
                                    </p:set>
                                    <p:animEffect transition="in" filter="wipe(down)">
                                      <p:cBhvr>
                                        <p:cTn id="125" dur="500"/>
                                        <p:tgtEl>
                                          <p:spTgt spid="16"/>
                                        </p:tgtEl>
                                      </p:cBhvr>
                                    </p:animEffect>
                                  </p:childTnLst>
                                </p:cTn>
                              </p:par>
                            </p:childTnLst>
                          </p:cTn>
                        </p:par>
                      </p:childTnLst>
                    </p:cTn>
                  </p:par>
                  <p:par>
                    <p:cTn id="126" fill="hold">
                      <p:stCondLst>
                        <p:cond delay="indefinite"/>
                      </p:stCondLst>
                      <p:childTnLst>
                        <p:par>
                          <p:cTn id="127" fill="hold">
                            <p:stCondLst>
                              <p:cond delay="0"/>
                            </p:stCondLst>
                            <p:childTnLst>
                              <p:par>
                                <p:cTn id="128" presetID="6" presetClass="entr" presetSubtype="16" fill="hold" nodeType="clickEffect">
                                  <p:stCondLst>
                                    <p:cond delay="0"/>
                                  </p:stCondLst>
                                  <p:childTnLst>
                                    <p:set>
                                      <p:cBhvr>
                                        <p:cTn id="129" dur="1" fill="hold">
                                          <p:stCondLst>
                                            <p:cond delay="0"/>
                                          </p:stCondLst>
                                        </p:cTn>
                                        <p:tgtEl>
                                          <p:spTgt spid="2053"/>
                                        </p:tgtEl>
                                        <p:attrNameLst>
                                          <p:attrName>style.visibility</p:attrName>
                                        </p:attrNameLst>
                                      </p:cBhvr>
                                      <p:to>
                                        <p:strVal val="visible"/>
                                      </p:to>
                                    </p:set>
                                    <p:animEffect transition="in" filter="circle(in)">
                                      <p:cBhvr>
                                        <p:cTn id="130" dur="2000"/>
                                        <p:tgtEl>
                                          <p:spTgt spid="2053"/>
                                        </p:tgtEl>
                                      </p:cBhvr>
                                    </p:animEffect>
                                  </p:childTnLst>
                                </p:cTn>
                              </p:par>
                            </p:childTnLst>
                          </p:cTn>
                        </p:par>
                      </p:childTnLst>
                    </p:cTn>
                  </p:par>
                  <p:par>
                    <p:cTn id="131" fill="hold">
                      <p:stCondLst>
                        <p:cond delay="indefinite"/>
                      </p:stCondLst>
                      <p:childTnLst>
                        <p:par>
                          <p:cTn id="132" fill="hold">
                            <p:stCondLst>
                              <p:cond delay="0"/>
                            </p:stCondLst>
                            <p:childTnLst>
                              <p:par>
                                <p:cTn id="133" presetID="6" presetClass="entr" presetSubtype="16" fill="hold" grpId="0" nodeType="clickEffect">
                                  <p:stCondLst>
                                    <p:cond delay="0"/>
                                  </p:stCondLst>
                                  <p:childTnLst>
                                    <p:set>
                                      <p:cBhvr>
                                        <p:cTn id="134" dur="1" fill="hold">
                                          <p:stCondLst>
                                            <p:cond delay="0"/>
                                          </p:stCondLst>
                                        </p:cTn>
                                        <p:tgtEl>
                                          <p:spTgt spid="17"/>
                                        </p:tgtEl>
                                        <p:attrNameLst>
                                          <p:attrName>style.visibility</p:attrName>
                                        </p:attrNameLst>
                                      </p:cBhvr>
                                      <p:to>
                                        <p:strVal val="visible"/>
                                      </p:to>
                                    </p:set>
                                    <p:animEffect transition="in" filter="circle(in)">
                                      <p:cBhvr>
                                        <p:cTn id="135" dur="2000"/>
                                        <p:tgtEl>
                                          <p:spTgt spid="17"/>
                                        </p:tgtEl>
                                      </p:cBhvr>
                                    </p:animEffect>
                                  </p:childTnLst>
                                </p:cTn>
                              </p:par>
                            </p:childTnLst>
                          </p:cTn>
                        </p:par>
                      </p:childTnLst>
                    </p:cTn>
                  </p:par>
                  <p:par>
                    <p:cTn id="136" fill="hold">
                      <p:stCondLst>
                        <p:cond delay="indefinite"/>
                      </p:stCondLst>
                      <p:childTnLst>
                        <p:par>
                          <p:cTn id="137" fill="hold">
                            <p:stCondLst>
                              <p:cond delay="0"/>
                            </p:stCondLst>
                            <p:childTnLst>
                              <p:par>
                                <p:cTn id="138" presetID="16" presetClass="entr" presetSubtype="21" fill="hold" nodeType="clickEffect">
                                  <p:stCondLst>
                                    <p:cond delay="0"/>
                                  </p:stCondLst>
                                  <p:childTnLst>
                                    <p:set>
                                      <p:cBhvr>
                                        <p:cTn id="139" dur="1" fill="hold">
                                          <p:stCondLst>
                                            <p:cond delay="0"/>
                                          </p:stCondLst>
                                        </p:cTn>
                                        <p:tgtEl>
                                          <p:spTgt spid="2">
                                            <p:txEl>
                                              <p:pRg st="9" end="9"/>
                                            </p:txEl>
                                          </p:spTgt>
                                        </p:tgtEl>
                                        <p:attrNameLst>
                                          <p:attrName>style.visibility</p:attrName>
                                        </p:attrNameLst>
                                      </p:cBhvr>
                                      <p:to>
                                        <p:strVal val="visible"/>
                                      </p:to>
                                    </p:set>
                                    <p:animEffect transition="in" filter="barn(inVertical)">
                                      <p:cBhvr>
                                        <p:cTn id="140" dur="500"/>
                                        <p:tgtEl>
                                          <p:spTgt spid="2">
                                            <p:txEl>
                                              <p:pRg st="9" end="9"/>
                                            </p:txEl>
                                          </p:spTgt>
                                        </p:tgtEl>
                                      </p:cBhvr>
                                    </p:animEffect>
                                  </p:childTnLst>
                                </p:cTn>
                              </p:par>
                            </p:childTnLst>
                          </p:cTn>
                        </p:par>
                      </p:childTnLst>
                    </p:cTn>
                  </p:par>
                  <p:par>
                    <p:cTn id="141" fill="hold">
                      <p:stCondLst>
                        <p:cond delay="indefinite"/>
                      </p:stCondLst>
                      <p:childTnLst>
                        <p:par>
                          <p:cTn id="142" fill="hold">
                            <p:stCondLst>
                              <p:cond delay="0"/>
                            </p:stCondLst>
                            <p:childTnLst>
                              <p:par>
                                <p:cTn id="143" presetID="6" presetClass="entr" presetSubtype="16" fill="hold" grpId="0" nodeType="clickEffect">
                                  <p:stCondLst>
                                    <p:cond delay="0"/>
                                  </p:stCondLst>
                                  <p:childTnLst>
                                    <p:set>
                                      <p:cBhvr>
                                        <p:cTn id="144" dur="1" fill="hold">
                                          <p:stCondLst>
                                            <p:cond delay="0"/>
                                          </p:stCondLst>
                                        </p:cTn>
                                        <p:tgtEl>
                                          <p:spTgt spid="18"/>
                                        </p:tgtEl>
                                        <p:attrNameLst>
                                          <p:attrName>style.visibility</p:attrName>
                                        </p:attrNameLst>
                                      </p:cBhvr>
                                      <p:to>
                                        <p:strVal val="visible"/>
                                      </p:to>
                                    </p:set>
                                    <p:animEffect transition="in" filter="circle(in)">
                                      <p:cBhvr>
                                        <p:cTn id="145"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animBg="1"/>
      <p:bldP spid="13" grpId="0" animBg="1"/>
      <p:bldP spid="17" grpId="0" animBg="1"/>
      <p:bldP spid="18" grpId="0" animBg="1"/>
      <p:bldP spid="24"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990600"/>
            <a:ext cx="8610599" cy="5638800"/>
          </a:xfrm>
        </p:spPr>
        <p:txBody>
          <a:bodyPr>
            <a:normAutofit fontScale="92500" lnSpcReduction="20000"/>
          </a:bodyPr>
          <a:lstStyle/>
          <a:p>
            <a:r>
              <a:rPr lang="en-US" dirty="0" smtClean="0"/>
              <a:t>       </a:t>
            </a:r>
          </a:p>
          <a:p>
            <a:r>
              <a:rPr lang="en-US" dirty="0" err="1" smtClean="0">
                <a:latin typeface="Arial Narrow" pitchFamily="34" charset="0"/>
              </a:rPr>
              <a:t>Wat</a:t>
            </a:r>
            <a:r>
              <a:rPr lang="en-US" dirty="0" smtClean="0">
                <a:latin typeface="Arial Narrow" pitchFamily="34" charset="0"/>
              </a:rPr>
              <a:t> is </a:t>
            </a:r>
            <a:r>
              <a:rPr lang="en-US" dirty="0" err="1" smtClean="0">
                <a:latin typeface="Arial Narrow" pitchFamily="34" charset="0"/>
              </a:rPr>
              <a:t>sy</a:t>
            </a:r>
            <a:r>
              <a:rPr lang="en-US" dirty="0" smtClean="0">
                <a:latin typeface="Arial Narrow" pitchFamily="34" charset="0"/>
              </a:rPr>
              <a:t> </a:t>
            </a:r>
            <a:r>
              <a:rPr lang="en-US" dirty="0" err="1" smtClean="0">
                <a:latin typeface="Arial Narrow" pitchFamily="34" charset="0"/>
              </a:rPr>
              <a:t>naam</a:t>
            </a:r>
            <a:r>
              <a:rPr lang="en-US" dirty="0" smtClean="0">
                <a:latin typeface="Arial Narrow" pitchFamily="34" charset="0"/>
              </a:rPr>
              <a:t> mammie?</a:t>
            </a:r>
          </a:p>
          <a:p>
            <a:endParaRPr lang="en-US" dirty="0" smtClean="0">
              <a:latin typeface="Arial Narrow" pitchFamily="34" charset="0"/>
            </a:endParaRPr>
          </a:p>
          <a:p>
            <a:r>
              <a:rPr lang="en-US" b="1" u="sng" dirty="0" err="1" smtClean="0">
                <a:latin typeface="Arial Narrow" pitchFamily="34" charset="0"/>
              </a:rPr>
              <a:t>S</a:t>
            </a:r>
            <a:r>
              <a:rPr lang="en-US" dirty="0" err="1" smtClean="0">
                <a:latin typeface="Arial Narrow" pitchFamily="34" charset="0"/>
              </a:rPr>
              <a:t>y</a:t>
            </a:r>
            <a:r>
              <a:rPr lang="en-US" dirty="0" smtClean="0">
                <a:latin typeface="Arial Narrow" pitchFamily="34" charset="0"/>
              </a:rPr>
              <a:t> </a:t>
            </a:r>
            <a:r>
              <a:rPr lang="en-US" dirty="0" err="1" smtClean="0">
                <a:latin typeface="Arial Narrow" pitchFamily="34" charset="0"/>
              </a:rPr>
              <a:t>naam</a:t>
            </a:r>
            <a:r>
              <a:rPr lang="en-US" dirty="0" smtClean="0">
                <a:latin typeface="Arial Narrow" pitchFamily="34" charset="0"/>
              </a:rPr>
              <a:t> i</a:t>
            </a:r>
            <a:r>
              <a:rPr lang="en-US" b="1" u="sng" dirty="0" smtClean="0">
                <a:latin typeface="Arial Narrow" pitchFamily="34" charset="0"/>
              </a:rPr>
              <a:t>s</a:t>
            </a:r>
            <a:r>
              <a:rPr lang="en-US" dirty="0" smtClean="0">
                <a:latin typeface="Arial Narrow" pitchFamily="34" charset="0"/>
              </a:rPr>
              <a:t> </a:t>
            </a:r>
            <a:r>
              <a:rPr lang="en-US" b="1" u="sng" dirty="0" err="1" smtClean="0">
                <a:latin typeface="Arial Narrow" pitchFamily="34" charset="0"/>
              </a:rPr>
              <a:t>S</a:t>
            </a:r>
            <a:r>
              <a:rPr lang="en-US" dirty="0" err="1" smtClean="0">
                <a:latin typeface="Arial Narrow" pitchFamily="34" charset="0"/>
              </a:rPr>
              <a:t>juut</a:t>
            </a:r>
            <a:endParaRPr lang="en-US" dirty="0" smtClean="0">
              <a:latin typeface="Arial Narrow" pitchFamily="34" charset="0"/>
            </a:endParaRPr>
          </a:p>
          <a:p>
            <a:r>
              <a:rPr lang="en-US" b="1" u="sng" dirty="0" err="1" smtClean="0">
                <a:latin typeface="Arial Narrow" pitchFamily="34" charset="0"/>
              </a:rPr>
              <a:t>S</a:t>
            </a:r>
            <a:r>
              <a:rPr lang="en-US" dirty="0" err="1" smtClean="0">
                <a:latin typeface="Arial Narrow" pitchFamily="34" charset="0"/>
              </a:rPr>
              <a:t>y</a:t>
            </a:r>
            <a:r>
              <a:rPr lang="en-US" dirty="0" smtClean="0">
                <a:latin typeface="Arial Narrow" pitchFamily="34" charset="0"/>
              </a:rPr>
              <a:t> </a:t>
            </a:r>
            <a:r>
              <a:rPr lang="en-US" dirty="0" err="1" smtClean="0">
                <a:latin typeface="Arial Narrow" pitchFamily="34" charset="0"/>
              </a:rPr>
              <a:t>naam</a:t>
            </a:r>
            <a:r>
              <a:rPr lang="en-US" dirty="0" smtClean="0">
                <a:latin typeface="Arial Narrow" pitchFamily="34" charset="0"/>
              </a:rPr>
              <a:t> i</a:t>
            </a:r>
            <a:r>
              <a:rPr lang="en-US" b="1" u="sng" dirty="0" smtClean="0">
                <a:latin typeface="Arial Narrow" pitchFamily="34" charset="0"/>
              </a:rPr>
              <a:t>s</a:t>
            </a:r>
            <a:r>
              <a:rPr lang="en-US" dirty="0" smtClean="0">
                <a:latin typeface="Arial Narrow" pitchFamily="34" charset="0"/>
              </a:rPr>
              <a:t> </a:t>
            </a:r>
            <a:r>
              <a:rPr lang="en-US" b="1" u="sng" dirty="0" err="1" smtClean="0">
                <a:latin typeface="Arial Narrow" pitchFamily="34" charset="0"/>
              </a:rPr>
              <a:t>S</a:t>
            </a:r>
            <a:r>
              <a:rPr lang="en-US" dirty="0" err="1" smtClean="0">
                <a:latin typeface="Arial Narrow" pitchFamily="34" charset="0"/>
              </a:rPr>
              <a:t>laap</a:t>
            </a:r>
            <a:endParaRPr lang="en-US" dirty="0" smtClean="0">
              <a:latin typeface="Arial Narrow" pitchFamily="34" charset="0"/>
            </a:endParaRPr>
          </a:p>
          <a:p>
            <a:r>
              <a:rPr lang="en-US" dirty="0" err="1" smtClean="0">
                <a:latin typeface="Arial Narrow" pitchFamily="34" charset="0"/>
              </a:rPr>
              <a:t>Meneer</a:t>
            </a:r>
            <a:r>
              <a:rPr lang="en-US" dirty="0" smtClean="0">
                <a:latin typeface="Arial Narrow" pitchFamily="34" charset="0"/>
              </a:rPr>
              <a:t> </a:t>
            </a:r>
            <a:r>
              <a:rPr lang="en-US" b="1" u="sng" dirty="0" err="1" smtClean="0">
                <a:latin typeface="Arial Narrow" pitchFamily="34" charset="0"/>
              </a:rPr>
              <a:t>V</a:t>
            </a:r>
            <a:r>
              <a:rPr lang="en-US" dirty="0" err="1" smtClean="0">
                <a:latin typeface="Arial Narrow" pitchFamily="34" charset="0"/>
              </a:rPr>
              <a:t>ergeet</a:t>
            </a:r>
            <a:endParaRPr lang="en-US" dirty="0" smtClean="0">
              <a:latin typeface="Arial Narrow" pitchFamily="34" charset="0"/>
            </a:endParaRPr>
          </a:p>
          <a:p>
            <a:r>
              <a:rPr lang="en-US" dirty="0" err="1">
                <a:latin typeface="Arial Narrow" pitchFamily="34" charset="0"/>
              </a:rPr>
              <a:t>u</a:t>
            </a:r>
            <a:r>
              <a:rPr lang="en-US" dirty="0" err="1" smtClean="0">
                <a:latin typeface="Arial Narrow" pitchFamily="34" charset="0"/>
              </a:rPr>
              <a:t>it</a:t>
            </a:r>
            <a:r>
              <a:rPr lang="en-US" dirty="0" smtClean="0">
                <a:latin typeface="Arial Narrow" pitchFamily="34" charset="0"/>
              </a:rPr>
              <a:t> die </a:t>
            </a:r>
            <a:r>
              <a:rPr lang="en-US" b="1" u="sng" dirty="0" err="1" smtClean="0">
                <a:latin typeface="Arial Narrow" pitchFamily="34" charset="0"/>
              </a:rPr>
              <a:t>v</a:t>
            </a:r>
            <a:r>
              <a:rPr lang="en-US" dirty="0" err="1" smtClean="0">
                <a:latin typeface="Arial Narrow" pitchFamily="34" charset="0"/>
              </a:rPr>
              <a:t>er</a:t>
            </a:r>
            <a:r>
              <a:rPr lang="en-US" dirty="0" smtClean="0">
                <a:latin typeface="Arial Narrow" pitchFamily="34" charset="0"/>
              </a:rPr>
              <a:t> land </a:t>
            </a:r>
            <a:r>
              <a:rPr lang="en-US" b="1" u="sng" dirty="0" smtClean="0">
                <a:latin typeface="Arial Narrow" pitchFamily="34" charset="0"/>
              </a:rPr>
              <a:t>v</a:t>
            </a:r>
            <a:r>
              <a:rPr lang="en-US" dirty="0" smtClean="0">
                <a:latin typeface="Arial Narrow" pitchFamily="34" charset="0"/>
              </a:rPr>
              <a:t>an </a:t>
            </a:r>
            <a:r>
              <a:rPr lang="en-US" b="1" u="sng" dirty="0" err="1" smtClean="0">
                <a:latin typeface="Arial Narrow" pitchFamily="34" charset="0"/>
              </a:rPr>
              <a:t>V</a:t>
            </a:r>
            <a:r>
              <a:rPr lang="en-US" dirty="0" err="1" smtClean="0">
                <a:latin typeface="Arial Narrow" pitchFamily="34" charset="0"/>
              </a:rPr>
              <a:t>aak</a:t>
            </a:r>
            <a:endParaRPr lang="en-US" dirty="0" smtClean="0">
              <a:latin typeface="Arial Narrow" pitchFamily="34" charset="0"/>
            </a:endParaRPr>
          </a:p>
          <a:p>
            <a:r>
              <a:rPr lang="en-US" dirty="0" err="1" smtClean="0">
                <a:latin typeface="Arial Narrow" pitchFamily="34" charset="0"/>
              </a:rPr>
              <a:t>Sy</a:t>
            </a:r>
            <a:r>
              <a:rPr lang="en-US" dirty="0" smtClean="0">
                <a:latin typeface="Arial Narrow" pitchFamily="34" charset="0"/>
              </a:rPr>
              <a:t> </a:t>
            </a:r>
            <a:r>
              <a:rPr lang="en-US" dirty="0" err="1" smtClean="0">
                <a:latin typeface="Arial Narrow" pitchFamily="34" charset="0"/>
              </a:rPr>
              <a:t>naam</a:t>
            </a:r>
            <a:r>
              <a:rPr lang="en-US" dirty="0" smtClean="0">
                <a:latin typeface="Arial Narrow" pitchFamily="34" charset="0"/>
              </a:rPr>
              <a:t> is toe maar</a:t>
            </a:r>
          </a:p>
          <a:p>
            <a:r>
              <a:rPr lang="en-US" dirty="0" err="1" smtClean="0">
                <a:latin typeface="Arial Narrow" pitchFamily="34" charset="0"/>
              </a:rPr>
              <a:t>Hy</a:t>
            </a:r>
            <a:r>
              <a:rPr lang="en-US" dirty="0" smtClean="0">
                <a:latin typeface="Arial Narrow" pitchFamily="34" charset="0"/>
              </a:rPr>
              <a:t> </a:t>
            </a:r>
            <a:r>
              <a:rPr lang="en-US" dirty="0" err="1" smtClean="0">
                <a:latin typeface="Arial Narrow" pitchFamily="34" charset="0"/>
              </a:rPr>
              <a:t>heet</a:t>
            </a:r>
            <a:r>
              <a:rPr lang="en-US" dirty="0" smtClean="0">
                <a:latin typeface="Arial Narrow" pitchFamily="34" charset="0"/>
              </a:rPr>
              <a:t>, my lam</a:t>
            </a:r>
          </a:p>
          <a:p>
            <a:r>
              <a:rPr lang="en-US" dirty="0" err="1" smtClean="0">
                <a:latin typeface="Arial Narrow" pitchFamily="34" charset="0"/>
              </a:rPr>
              <a:t>Toemaar</a:t>
            </a:r>
            <a:r>
              <a:rPr lang="en-US" dirty="0" smtClean="0">
                <a:latin typeface="Arial Narrow" pitchFamily="34" charset="0"/>
              </a:rPr>
              <a:t> die </a:t>
            </a:r>
            <a:r>
              <a:rPr lang="en-US" dirty="0" err="1" smtClean="0">
                <a:latin typeface="Arial Narrow" pitchFamily="34" charset="0"/>
              </a:rPr>
              <a:t>donker</a:t>
            </a:r>
            <a:r>
              <a:rPr lang="en-US" dirty="0" smtClean="0">
                <a:latin typeface="Arial Narrow" pitchFamily="34" charset="0"/>
              </a:rPr>
              <a:t> man</a:t>
            </a:r>
          </a:p>
          <a:p>
            <a:endParaRPr lang="en-US" dirty="0" smtClean="0">
              <a:latin typeface="Arial Narrow" pitchFamily="34" charset="0"/>
            </a:endParaRPr>
          </a:p>
          <a:p>
            <a:r>
              <a:rPr lang="en-US" dirty="0">
                <a:latin typeface="Arial Narrow" pitchFamily="34" charset="0"/>
              </a:rPr>
              <a:t> </a:t>
            </a:r>
            <a:r>
              <a:rPr lang="en-US" dirty="0" smtClean="0">
                <a:latin typeface="Arial Narrow" pitchFamily="34" charset="0"/>
              </a:rPr>
              <a:t>    Mammie…</a:t>
            </a:r>
          </a:p>
          <a:p>
            <a:endParaRPr lang="en-US" dirty="0">
              <a:latin typeface="Arial Narrow" pitchFamily="34" charset="0"/>
            </a:endParaRPr>
          </a:p>
          <a:p>
            <a:r>
              <a:rPr lang="en-US" dirty="0" err="1" smtClean="0">
                <a:latin typeface="Arial Narrow" pitchFamily="34" charset="0"/>
              </a:rPr>
              <a:t>Toemaar</a:t>
            </a:r>
            <a:r>
              <a:rPr lang="en-US" dirty="0" smtClean="0">
                <a:latin typeface="Arial Narrow" pitchFamily="34" charset="0"/>
              </a:rPr>
              <a:t> die </a:t>
            </a:r>
            <a:r>
              <a:rPr lang="en-US" dirty="0" err="1" smtClean="0">
                <a:latin typeface="Arial Narrow" pitchFamily="34" charset="0"/>
              </a:rPr>
              <a:t>donker</a:t>
            </a:r>
            <a:r>
              <a:rPr lang="en-US" dirty="0" smtClean="0">
                <a:latin typeface="Arial Narrow" pitchFamily="34" charset="0"/>
              </a:rPr>
              <a:t> man</a:t>
            </a:r>
            <a:endParaRPr lang="en-US" dirty="0">
              <a:latin typeface="Arial Narrow" pitchFamily="34" charset="0"/>
            </a:endParaRPr>
          </a:p>
          <a:p>
            <a:r>
              <a:rPr lang="en-US" dirty="0" smtClean="0">
                <a:latin typeface="Arial Narrow" pitchFamily="34" charset="0"/>
              </a:rPr>
              <a:t>    </a:t>
            </a:r>
          </a:p>
          <a:p>
            <a:pPr marL="0" indent="0">
              <a:buNone/>
            </a:pPr>
            <a:r>
              <a:rPr lang="en-US" sz="1300" b="1" dirty="0" smtClean="0">
                <a:solidFill>
                  <a:srgbClr val="FF0000"/>
                </a:solidFill>
                <a:latin typeface="Arial Narrow" pitchFamily="34" charset="0"/>
              </a:rPr>
              <a:t>G.GEYSER [ </a:t>
            </a:r>
            <a:r>
              <a:rPr lang="en-US" sz="1300" b="1" dirty="0" err="1" smtClean="0">
                <a:solidFill>
                  <a:srgbClr val="FF0000"/>
                </a:solidFill>
                <a:latin typeface="Arial Narrow" pitchFamily="34" charset="0"/>
              </a:rPr>
              <a:t>Vakadviseur</a:t>
            </a:r>
            <a:r>
              <a:rPr lang="en-US" sz="1300" b="1" dirty="0" smtClean="0">
                <a:solidFill>
                  <a:srgbClr val="FF0000"/>
                </a:solidFill>
                <a:latin typeface="Arial Narrow" pitchFamily="34" charset="0"/>
              </a:rPr>
              <a:t> Ekurhuleni </a:t>
            </a:r>
            <a:r>
              <a:rPr lang="en-US" sz="1300" b="1" dirty="0" err="1" smtClean="0">
                <a:solidFill>
                  <a:srgbClr val="FF0000"/>
                </a:solidFill>
                <a:latin typeface="Arial Narrow" pitchFamily="34" charset="0"/>
              </a:rPr>
              <a:t>Noord</a:t>
            </a:r>
            <a:r>
              <a:rPr lang="en-US" sz="1300" b="1" dirty="0" smtClean="0">
                <a:solidFill>
                  <a:srgbClr val="FF0000"/>
                </a:solidFill>
                <a:latin typeface="Arial Narrow" pitchFamily="34" charset="0"/>
              </a:rPr>
              <a:t>]</a:t>
            </a:r>
            <a:endParaRPr lang="en-US" sz="1300" b="1" dirty="0">
              <a:solidFill>
                <a:srgbClr val="FF0000"/>
              </a:solidFill>
              <a:latin typeface="Arial Narrow" pitchFamily="34" charset="0"/>
            </a:endParaRPr>
          </a:p>
        </p:txBody>
      </p:sp>
      <p:sp>
        <p:nvSpPr>
          <p:cNvPr id="3" name="Title 2"/>
          <p:cNvSpPr>
            <a:spLocks noGrp="1"/>
          </p:cNvSpPr>
          <p:nvPr>
            <p:ph type="title"/>
          </p:nvPr>
        </p:nvSpPr>
        <p:spPr>
          <a:xfrm>
            <a:off x="688490" y="570156"/>
            <a:ext cx="7756263" cy="420444"/>
          </a:xfrm>
        </p:spPr>
        <p:txBody>
          <a:bodyPr/>
          <a:lstStyle/>
          <a:p>
            <a:r>
              <a:rPr lang="en-US" sz="2000" dirty="0">
                <a:solidFill>
                  <a:prstClr val="black"/>
                </a:solidFill>
                <a:latin typeface="Arial Black" pitchFamily="34" charset="0"/>
                <a:cs typeface="Aharoni" pitchFamily="2" charset="-79"/>
              </a:rPr>
              <a:t>AFRIKAANS EAT GR 10</a:t>
            </a:r>
            <a:endParaRPr lang="en-US" dirty="0"/>
          </a:p>
        </p:txBody>
      </p:sp>
      <p:sp>
        <p:nvSpPr>
          <p:cNvPr id="4" name="Rectangle 3"/>
          <p:cNvSpPr/>
          <p:nvPr/>
        </p:nvSpPr>
        <p:spPr>
          <a:xfrm>
            <a:off x="5562600" y="1039090"/>
            <a:ext cx="3200400" cy="609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Arial Narrow" pitchFamily="34" charset="0"/>
              </a:rPr>
              <a:t>Kind </a:t>
            </a:r>
            <a:r>
              <a:rPr lang="en-US" sz="1400" dirty="0" err="1" smtClean="0">
                <a:solidFill>
                  <a:schemeClr val="tx1"/>
                </a:solidFill>
                <a:latin typeface="Arial Narrow" pitchFamily="34" charset="0"/>
              </a:rPr>
              <a:t>nou</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vertroos</a:t>
            </a:r>
            <a:r>
              <a:rPr lang="en-US" sz="1400" dirty="0" smtClean="0">
                <a:solidFill>
                  <a:schemeClr val="tx1"/>
                </a:solidFill>
                <a:latin typeface="Arial Narrow" pitchFamily="34" charset="0"/>
              </a:rPr>
              <a:t> – </a:t>
            </a:r>
            <a:r>
              <a:rPr lang="en-US" sz="1400" dirty="0" err="1" smtClean="0">
                <a:solidFill>
                  <a:schemeClr val="tx1"/>
                </a:solidFill>
                <a:latin typeface="Arial Narrow" pitchFamily="34" charset="0"/>
              </a:rPr>
              <a:t>nie</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meer</a:t>
            </a:r>
            <a:r>
              <a:rPr lang="en-US" sz="1400" dirty="0" smtClean="0">
                <a:solidFill>
                  <a:schemeClr val="tx1"/>
                </a:solidFill>
                <a:latin typeface="Arial Narrow" pitchFamily="34" charset="0"/>
              </a:rPr>
              <a:t> bang </a:t>
            </a:r>
            <a:r>
              <a:rPr lang="en-US" sz="1400" dirty="0" err="1" smtClean="0">
                <a:solidFill>
                  <a:schemeClr val="tx1"/>
                </a:solidFill>
                <a:latin typeface="Arial Narrow" pitchFamily="34" charset="0"/>
              </a:rPr>
              <a:t>vir</a:t>
            </a:r>
            <a:r>
              <a:rPr lang="en-US" sz="1400" dirty="0" smtClean="0">
                <a:solidFill>
                  <a:schemeClr val="tx1"/>
                </a:solidFill>
                <a:latin typeface="Arial Narrow" pitchFamily="34" charset="0"/>
              </a:rPr>
              <a:t> die </a:t>
            </a:r>
            <a:r>
              <a:rPr lang="en-US" sz="1400" dirty="0" err="1" smtClean="0">
                <a:solidFill>
                  <a:schemeClr val="tx1"/>
                </a:solidFill>
                <a:latin typeface="Arial Narrow" pitchFamily="34" charset="0"/>
              </a:rPr>
              <a:t>donker</a:t>
            </a:r>
            <a:r>
              <a:rPr lang="en-US" sz="1400" dirty="0" smtClean="0">
                <a:solidFill>
                  <a:schemeClr val="tx1"/>
                </a:solidFill>
                <a:latin typeface="Arial Narrow" pitchFamily="34" charset="0"/>
              </a:rPr>
              <a:t> man </a:t>
            </a:r>
            <a:r>
              <a:rPr lang="en-US" sz="1400" dirty="0" err="1" smtClean="0">
                <a:solidFill>
                  <a:schemeClr val="tx1"/>
                </a:solidFill>
                <a:latin typeface="Arial Narrow" pitchFamily="34" charset="0"/>
              </a:rPr>
              <a:t>nie</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Wil</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nou</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kennis</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maak</a:t>
            </a:r>
            <a:r>
              <a:rPr lang="en-US" sz="1400" dirty="0" smtClean="0">
                <a:solidFill>
                  <a:schemeClr val="tx1"/>
                </a:solidFill>
                <a:latin typeface="Arial Narrow" pitchFamily="34" charset="0"/>
              </a:rPr>
              <a:t>)</a:t>
            </a:r>
            <a:endParaRPr lang="en-US" sz="1400" dirty="0">
              <a:solidFill>
                <a:schemeClr val="tx1"/>
              </a:solidFill>
              <a:latin typeface="Arial Narrow" pitchFamily="34" charset="0"/>
            </a:endParaRPr>
          </a:p>
        </p:txBody>
      </p:sp>
      <p:sp>
        <p:nvSpPr>
          <p:cNvPr id="5" name="Rectangle 4"/>
          <p:cNvSpPr/>
          <p:nvPr/>
        </p:nvSpPr>
        <p:spPr>
          <a:xfrm>
            <a:off x="5181600" y="2057400"/>
            <a:ext cx="3574473" cy="1981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latin typeface="Arial Narrow" pitchFamily="34" charset="0"/>
              </a:rPr>
              <a:t>Mammie </a:t>
            </a:r>
            <a:r>
              <a:rPr lang="en-US" sz="1400" dirty="0" err="1" smtClean="0">
                <a:solidFill>
                  <a:schemeClr val="tx1"/>
                </a:solidFill>
                <a:latin typeface="Arial Narrow" pitchFamily="34" charset="0"/>
              </a:rPr>
              <a:t>antwoord</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nie</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dadelik</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nie</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Verrassingselement</a:t>
            </a:r>
            <a:r>
              <a:rPr lang="en-US" sz="1400" dirty="0" smtClean="0">
                <a:solidFill>
                  <a:schemeClr val="tx1"/>
                </a:solidFill>
                <a:latin typeface="Arial Narrow" pitchFamily="34" charset="0"/>
              </a:rPr>
              <a:t>) Kind </a:t>
            </a:r>
            <a:r>
              <a:rPr lang="en-US" sz="1400" dirty="0" err="1" smtClean="0">
                <a:solidFill>
                  <a:schemeClr val="tx1"/>
                </a:solidFill>
                <a:latin typeface="Arial Narrow" pitchFamily="34" charset="0"/>
              </a:rPr>
              <a:t>moet</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sjuut</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slaap</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vergeet</a:t>
            </a:r>
            <a:r>
              <a:rPr lang="en-US" sz="1400" dirty="0" smtClean="0">
                <a:solidFill>
                  <a:schemeClr val="tx1"/>
                </a:solidFill>
                <a:latin typeface="Arial Narrow" pitchFamily="34" charset="0"/>
              </a:rPr>
              <a:t> – en word </a:t>
            </a:r>
            <a:r>
              <a:rPr lang="en-US" sz="1400" dirty="0" err="1" smtClean="0">
                <a:solidFill>
                  <a:schemeClr val="tx1"/>
                </a:solidFill>
                <a:latin typeface="Arial Narrow" pitchFamily="34" charset="0"/>
              </a:rPr>
              <a:t>na</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ver</a:t>
            </a:r>
            <a:r>
              <a:rPr lang="en-US" sz="1400" dirty="0" smtClean="0">
                <a:solidFill>
                  <a:schemeClr val="tx1"/>
                </a:solidFill>
                <a:latin typeface="Arial Narrow" pitchFamily="34" charset="0"/>
              </a:rPr>
              <a:t> land van </a:t>
            </a:r>
            <a:r>
              <a:rPr lang="en-US" sz="1400" dirty="0" err="1" smtClean="0">
                <a:solidFill>
                  <a:schemeClr val="tx1"/>
                </a:solidFill>
                <a:latin typeface="Arial Narrow" pitchFamily="34" charset="0"/>
              </a:rPr>
              <a:t>Vaak</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vervoer</a:t>
            </a:r>
            <a:r>
              <a:rPr lang="en-US" sz="1400" dirty="0" smtClean="0">
                <a:solidFill>
                  <a:schemeClr val="tx1"/>
                </a:solidFill>
                <a:latin typeface="Arial Narrow" pitchFamily="34" charset="0"/>
              </a:rPr>
              <a:t>…</a:t>
            </a:r>
          </a:p>
          <a:p>
            <a:pPr algn="ctr"/>
            <a:r>
              <a:rPr lang="en-US" sz="1400" dirty="0" smtClean="0">
                <a:solidFill>
                  <a:schemeClr val="tx1"/>
                </a:solidFill>
                <a:latin typeface="Arial Narrow" pitchFamily="34" charset="0"/>
              </a:rPr>
              <a:t>Let op </a:t>
            </a:r>
            <a:r>
              <a:rPr lang="en-US" sz="1400" dirty="0" err="1" smtClean="0">
                <a:solidFill>
                  <a:schemeClr val="tx1"/>
                </a:solidFill>
                <a:latin typeface="Arial Narrow" pitchFamily="34" charset="0"/>
              </a:rPr>
              <a:t>gebruik</a:t>
            </a:r>
            <a:r>
              <a:rPr lang="en-US" sz="1400" dirty="0" smtClean="0">
                <a:solidFill>
                  <a:schemeClr val="tx1"/>
                </a:solidFill>
                <a:latin typeface="Arial Narrow" pitchFamily="34" charset="0"/>
              </a:rPr>
              <a:t> van </a:t>
            </a:r>
            <a:r>
              <a:rPr lang="en-US" sz="1400" dirty="0" err="1" smtClean="0">
                <a:solidFill>
                  <a:schemeClr val="tx1"/>
                </a:solidFill>
                <a:latin typeface="Arial Narrow" pitchFamily="34" charset="0"/>
              </a:rPr>
              <a:t>hoofletters</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wat</a:t>
            </a:r>
            <a:r>
              <a:rPr lang="en-US" sz="1400" dirty="0" smtClean="0">
                <a:solidFill>
                  <a:schemeClr val="tx1"/>
                </a:solidFill>
                <a:latin typeface="Arial Narrow" pitchFamily="34" charset="0"/>
              </a:rPr>
              <a:t> </a:t>
            </a:r>
            <a:r>
              <a:rPr lang="en-US" sz="1400" b="1" dirty="0" smtClean="0">
                <a:solidFill>
                  <a:schemeClr val="tx1"/>
                </a:solidFill>
                <a:latin typeface="Arial Narrow" pitchFamily="34" charset="0"/>
              </a:rPr>
              <a:t>NAME</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aandui</a:t>
            </a:r>
            <a:r>
              <a:rPr lang="en-US" sz="1400" dirty="0" smtClean="0">
                <a:solidFill>
                  <a:schemeClr val="tx1"/>
                </a:solidFill>
                <a:latin typeface="Arial Narrow" pitchFamily="34" charset="0"/>
              </a:rPr>
              <a:t>.</a:t>
            </a:r>
          </a:p>
          <a:p>
            <a:pPr algn="ctr"/>
            <a:r>
              <a:rPr lang="en-US" sz="1400" dirty="0" err="1" smtClean="0">
                <a:solidFill>
                  <a:schemeClr val="tx1"/>
                </a:solidFill>
                <a:latin typeface="Arial Narrow" pitchFamily="34" charset="0"/>
              </a:rPr>
              <a:t>Uiteindelik</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wanneer</a:t>
            </a:r>
            <a:r>
              <a:rPr lang="en-US" sz="1400" dirty="0" smtClean="0">
                <a:solidFill>
                  <a:schemeClr val="tx1"/>
                </a:solidFill>
                <a:latin typeface="Arial Narrow" pitchFamily="34" charset="0"/>
              </a:rPr>
              <a:t> kind half </a:t>
            </a:r>
            <a:r>
              <a:rPr lang="en-US" sz="1400" dirty="0" err="1" smtClean="0">
                <a:solidFill>
                  <a:schemeClr val="tx1"/>
                </a:solidFill>
                <a:latin typeface="Arial Narrow" pitchFamily="34" charset="0"/>
              </a:rPr>
              <a:t>aan</a:t>
            </a:r>
            <a:r>
              <a:rPr lang="en-US" sz="1400" dirty="0" smtClean="0">
                <a:solidFill>
                  <a:schemeClr val="tx1"/>
                </a:solidFill>
                <a:latin typeface="Arial Narrow" pitchFamily="34" charset="0"/>
              </a:rPr>
              <a:t> die </a:t>
            </a:r>
            <a:r>
              <a:rPr lang="en-US" sz="1400" dirty="0" err="1" smtClean="0">
                <a:solidFill>
                  <a:schemeClr val="tx1"/>
                </a:solidFill>
                <a:latin typeface="Arial Narrow" pitchFamily="34" charset="0"/>
              </a:rPr>
              <a:t>slaap</a:t>
            </a:r>
            <a:r>
              <a:rPr lang="en-US" sz="1400" dirty="0" smtClean="0">
                <a:solidFill>
                  <a:schemeClr val="tx1"/>
                </a:solidFill>
                <a:latin typeface="Arial Narrow" pitchFamily="34" charset="0"/>
              </a:rPr>
              <a:t> is gee mammie </a:t>
            </a:r>
            <a:r>
              <a:rPr lang="en-US" sz="1400" dirty="0" err="1" smtClean="0">
                <a:solidFill>
                  <a:schemeClr val="tx1"/>
                </a:solidFill>
                <a:latin typeface="Arial Narrow" pitchFamily="34" charset="0"/>
              </a:rPr>
              <a:t>sy</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naam</a:t>
            </a:r>
            <a:r>
              <a:rPr lang="en-US" sz="1400" dirty="0" smtClean="0">
                <a:solidFill>
                  <a:schemeClr val="tx1"/>
                </a:solidFill>
                <a:latin typeface="Arial Narrow" pitchFamily="34" charset="0"/>
              </a:rPr>
              <a:t> “die </a:t>
            </a:r>
            <a:r>
              <a:rPr lang="en-US" sz="1400" dirty="0" err="1" smtClean="0">
                <a:solidFill>
                  <a:schemeClr val="tx1"/>
                </a:solidFill>
                <a:latin typeface="Arial Narrow" pitchFamily="34" charset="0"/>
              </a:rPr>
              <a:t>donker</a:t>
            </a:r>
            <a:r>
              <a:rPr lang="en-US" sz="1400" dirty="0" smtClean="0">
                <a:solidFill>
                  <a:schemeClr val="tx1"/>
                </a:solidFill>
                <a:latin typeface="Arial Narrow" pitchFamily="34" charset="0"/>
              </a:rPr>
              <a:t> man” </a:t>
            </a:r>
          </a:p>
          <a:p>
            <a:pPr algn="ctr"/>
            <a:r>
              <a:rPr lang="en-US" sz="1400" dirty="0" smtClean="0">
                <a:solidFill>
                  <a:schemeClr val="tx1"/>
                </a:solidFill>
                <a:latin typeface="Arial Narrow" pitchFamily="34" charset="0"/>
              </a:rPr>
              <a:t>Let op </a:t>
            </a:r>
            <a:r>
              <a:rPr lang="en-US" sz="1400" b="1" dirty="0" err="1" smtClean="0">
                <a:solidFill>
                  <a:schemeClr val="tx1"/>
                </a:solidFill>
                <a:latin typeface="Arial Narrow" pitchFamily="34" charset="0"/>
              </a:rPr>
              <a:t>alliterasie</a:t>
            </a:r>
            <a:r>
              <a:rPr lang="en-US" sz="1400" dirty="0" smtClean="0">
                <a:solidFill>
                  <a:schemeClr val="tx1"/>
                </a:solidFill>
                <a:latin typeface="Arial Narrow" pitchFamily="34" charset="0"/>
              </a:rPr>
              <a:t> in </a:t>
            </a:r>
            <a:r>
              <a:rPr lang="en-US" sz="1400" dirty="0" err="1" smtClean="0">
                <a:solidFill>
                  <a:schemeClr val="tx1"/>
                </a:solidFill>
                <a:latin typeface="Arial Narrow" pitchFamily="34" charset="0"/>
              </a:rPr>
              <a:t>versreëls</a:t>
            </a:r>
            <a:r>
              <a:rPr lang="en-US" sz="1400" dirty="0" smtClean="0">
                <a:solidFill>
                  <a:schemeClr val="tx1"/>
                </a:solidFill>
                <a:latin typeface="Arial Narrow" pitchFamily="34" charset="0"/>
              </a:rPr>
              <a:t> 19-22 </a:t>
            </a:r>
            <a:r>
              <a:rPr lang="en-US" sz="1400" b="1" u="sng" dirty="0" smtClean="0">
                <a:solidFill>
                  <a:schemeClr val="tx1"/>
                </a:solidFill>
                <a:latin typeface="Arial Narrow" pitchFamily="34" charset="0"/>
              </a:rPr>
              <a:t>“s”</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wat</a:t>
            </a:r>
            <a:r>
              <a:rPr lang="en-US" sz="1400" dirty="0" smtClean="0">
                <a:solidFill>
                  <a:schemeClr val="tx1"/>
                </a:solidFill>
                <a:latin typeface="Arial Narrow" pitchFamily="34" charset="0"/>
              </a:rPr>
              <a:t> met </a:t>
            </a:r>
            <a:r>
              <a:rPr lang="en-US" sz="1400" b="1" u="sng" dirty="0" err="1" smtClean="0">
                <a:solidFill>
                  <a:schemeClr val="tx1"/>
                </a:solidFill>
                <a:latin typeface="Arial Narrow" pitchFamily="34" charset="0"/>
              </a:rPr>
              <a:t>slaap</a:t>
            </a:r>
            <a:r>
              <a:rPr lang="en-US" sz="1400" b="1" u="sng" dirty="0" smtClean="0">
                <a:solidFill>
                  <a:schemeClr val="tx1"/>
                </a:solidFill>
                <a:latin typeface="Arial Narrow" pitchFamily="34" charset="0"/>
              </a:rPr>
              <a:t> </a:t>
            </a:r>
            <a:r>
              <a:rPr lang="en-US" sz="1400" dirty="0" err="1" smtClean="0">
                <a:solidFill>
                  <a:schemeClr val="tx1"/>
                </a:solidFill>
                <a:latin typeface="Arial Narrow" pitchFamily="34" charset="0"/>
              </a:rPr>
              <a:t>geassosieer</a:t>
            </a:r>
            <a:r>
              <a:rPr lang="en-US" sz="1400" dirty="0" smtClean="0">
                <a:solidFill>
                  <a:schemeClr val="tx1"/>
                </a:solidFill>
                <a:latin typeface="Arial Narrow" pitchFamily="34" charset="0"/>
              </a:rPr>
              <a:t> word en </a:t>
            </a:r>
            <a:r>
              <a:rPr lang="en-US" sz="1400" b="1" u="sng" dirty="0" smtClean="0">
                <a:solidFill>
                  <a:schemeClr val="tx1"/>
                </a:solidFill>
                <a:latin typeface="Arial Narrow" pitchFamily="34" charset="0"/>
              </a:rPr>
              <a:t>“v” </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wat</a:t>
            </a:r>
            <a:r>
              <a:rPr lang="en-US" sz="1400" dirty="0" smtClean="0">
                <a:solidFill>
                  <a:schemeClr val="tx1"/>
                </a:solidFill>
                <a:latin typeface="Arial Narrow" pitchFamily="34" charset="0"/>
              </a:rPr>
              <a:t> met </a:t>
            </a:r>
            <a:r>
              <a:rPr lang="en-US" sz="1400" dirty="0" err="1" smtClean="0">
                <a:solidFill>
                  <a:schemeClr val="tx1"/>
                </a:solidFill>
                <a:latin typeface="Arial Narrow" pitchFamily="34" charset="0"/>
              </a:rPr>
              <a:t>rustigheid</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geassosieer</a:t>
            </a:r>
            <a:r>
              <a:rPr lang="en-US" sz="1400" dirty="0" smtClean="0">
                <a:solidFill>
                  <a:schemeClr val="tx1"/>
                </a:solidFill>
                <a:latin typeface="Arial Narrow" pitchFamily="34" charset="0"/>
              </a:rPr>
              <a:t> word.</a:t>
            </a:r>
            <a:endParaRPr lang="en-US" sz="1400" dirty="0">
              <a:solidFill>
                <a:schemeClr val="tx1"/>
              </a:solidFill>
              <a:latin typeface="Arial Narrow" pitchFamily="34" charset="0"/>
            </a:endParaRPr>
          </a:p>
        </p:txBody>
      </p:sp>
      <p:sp>
        <p:nvSpPr>
          <p:cNvPr id="6" name="Rectangle 5"/>
          <p:cNvSpPr/>
          <p:nvPr/>
        </p:nvSpPr>
        <p:spPr>
          <a:xfrm>
            <a:off x="3048000" y="4610100"/>
            <a:ext cx="28956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solidFill>
                  <a:schemeClr val="tx1"/>
                </a:solidFill>
                <a:latin typeface="Arial Narrow" pitchFamily="34" charset="0"/>
              </a:rPr>
              <a:t>e</a:t>
            </a:r>
            <a:r>
              <a:rPr lang="en-US" sz="1400" dirty="0" err="1" smtClean="0">
                <a:solidFill>
                  <a:schemeClr val="tx1"/>
                </a:solidFill>
                <a:latin typeface="Arial Narrow" pitchFamily="34" charset="0"/>
              </a:rPr>
              <a:t>llips</a:t>
            </a:r>
            <a:r>
              <a:rPr lang="en-US" sz="1400" dirty="0" smtClean="0">
                <a:solidFill>
                  <a:schemeClr val="tx1"/>
                </a:solidFill>
                <a:latin typeface="Arial Narrow" pitchFamily="34" charset="0"/>
              </a:rPr>
              <a:t> … </a:t>
            </a:r>
            <a:r>
              <a:rPr lang="en-US" sz="1400" dirty="0" err="1" smtClean="0">
                <a:solidFill>
                  <a:schemeClr val="tx1"/>
                </a:solidFill>
                <a:latin typeface="Arial Narrow" pitchFamily="34" charset="0"/>
              </a:rPr>
              <a:t>slaap</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volg</a:t>
            </a:r>
            <a:r>
              <a:rPr lang="en-US" sz="1400" dirty="0" smtClean="0">
                <a:solidFill>
                  <a:schemeClr val="tx1"/>
                </a:solidFill>
                <a:latin typeface="Arial Narrow" pitchFamily="34" charset="0"/>
              </a:rPr>
              <a:t> (kind in </a:t>
            </a:r>
            <a:r>
              <a:rPr lang="en-US" sz="1400" dirty="0" err="1" smtClean="0">
                <a:solidFill>
                  <a:schemeClr val="tx1"/>
                </a:solidFill>
                <a:latin typeface="Arial Narrow" pitchFamily="34" charset="0"/>
              </a:rPr>
              <a:t>droomland</a:t>
            </a:r>
            <a:r>
              <a:rPr lang="en-US" sz="1400" dirty="0" smtClean="0">
                <a:solidFill>
                  <a:schemeClr val="tx1"/>
                </a:solidFill>
                <a:latin typeface="Arial Narrow" pitchFamily="34" charset="0"/>
              </a:rPr>
              <a:t>) en mammie </a:t>
            </a:r>
            <a:r>
              <a:rPr lang="en-US" sz="1400" dirty="0" err="1" smtClean="0">
                <a:solidFill>
                  <a:schemeClr val="tx1"/>
                </a:solidFill>
                <a:latin typeface="Arial Narrow" pitchFamily="34" charset="0"/>
              </a:rPr>
              <a:t>maak</a:t>
            </a:r>
            <a:r>
              <a:rPr lang="en-US" sz="1400" dirty="0" smtClean="0">
                <a:solidFill>
                  <a:schemeClr val="tx1"/>
                </a:solidFill>
                <a:latin typeface="Arial Narrow" pitchFamily="34" charset="0"/>
              </a:rPr>
              <a:t> die </a:t>
            </a:r>
            <a:r>
              <a:rPr lang="en-US" sz="1400" dirty="0" err="1" smtClean="0">
                <a:solidFill>
                  <a:schemeClr val="tx1"/>
                </a:solidFill>
                <a:latin typeface="Arial Narrow" pitchFamily="34" charset="0"/>
              </a:rPr>
              <a:t>naam</a:t>
            </a:r>
            <a:r>
              <a:rPr lang="en-US" sz="1400" dirty="0" smtClean="0">
                <a:solidFill>
                  <a:schemeClr val="tx1"/>
                </a:solidFill>
                <a:latin typeface="Arial Narrow" pitchFamily="34" charset="0"/>
              </a:rPr>
              <a:t> </a:t>
            </a:r>
            <a:r>
              <a:rPr lang="en-US" sz="1400" dirty="0" err="1" smtClean="0">
                <a:solidFill>
                  <a:schemeClr val="tx1"/>
                </a:solidFill>
                <a:latin typeface="Arial Narrow" pitchFamily="34" charset="0"/>
              </a:rPr>
              <a:t>bekend</a:t>
            </a:r>
            <a:endParaRPr lang="en-US" sz="1400" dirty="0">
              <a:solidFill>
                <a:schemeClr val="tx1"/>
              </a:solidFill>
              <a:latin typeface="Arial Narrow" pitchFamily="34" charset="0"/>
            </a:endParaRPr>
          </a:p>
        </p:txBody>
      </p:sp>
      <p:pic>
        <p:nvPicPr>
          <p:cNvPr id="3074" name="Picture 2" descr="C:\Users\Gerrit\Pictures\donker man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4288631"/>
            <a:ext cx="2686050" cy="201453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7" name="Slide Number Placeholder 6"/>
          <p:cNvSpPr>
            <a:spLocks noGrp="1"/>
          </p:cNvSpPr>
          <p:nvPr>
            <p:ph type="sldNum" sz="quarter" idx="12"/>
          </p:nvPr>
        </p:nvSpPr>
        <p:spPr/>
        <p:txBody>
          <a:bodyPr/>
          <a:lstStyle/>
          <a:p>
            <a:fld id="{808C08D3-8AD3-4336-B07B-9147E55DAC67}" type="slidenum">
              <a:rPr lang="en-US" sz="3200" b="1" smtClean="0">
                <a:solidFill>
                  <a:srgbClr val="FF0000"/>
                </a:solidFill>
              </a:rPr>
              <a:t>6</a:t>
            </a:fld>
            <a:endParaRPr lang="en-US" sz="3200" b="1" dirty="0">
              <a:solidFill>
                <a:srgbClr val="FF0000"/>
              </a:solidFill>
            </a:endParaRPr>
          </a:p>
        </p:txBody>
      </p:sp>
    </p:spTree>
    <p:extLst>
      <p:ext uri="{BB962C8B-B14F-4D97-AF65-F5344CB8AC3E}">
        <p14:creationId xmlns:p14="http://schemas.microsoft.com/office/powerpoint/2010/main" val="3634679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1000"/>
                                        <p:tgtEl>
                                          <p:spTgt spid="2">
                                            <p:txEl>
                                              <p:pRg st="3" end="3"/>
                                            </p:txEl>
                                          </p:spTgt>
                                        </p:tgtEl>
                                      </p:cBhvr>
                                    </p:animEffect>
                                    <p:anim calcmode="lin" valueType="num">
                                      <p:cBhvr>
                                        <p:cTn id="18"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2">
                                            <p:txEl>
                                              <p:pRg st="4" end="4"/>
                                            </p:txEl>
                                          </p:spTgt>
                                        </p:tgtEl>
                                        <p:attrNameLst>
                                          <p:attrName>style.visibility</p:attrName>
                                        </p:attrNameLst>
                                      </p:cBhvr>
                                      <p:to>
                                        <p:strVal val="visible"/>
                                      </p:to>
                                    </p:set>
                                    <p:animEffect transition="in" filter="barn(inVertical)">
                                      <p:cBhvr>
                                        <p:cTn id="24" dur="500"/>
                                        <p:tgtEl>
                                          <p:spTgt spid="2">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2">
                                            <p:txEl>
                                              <p:pRg st="5" end="5"/>
                                            </p:txEl>
                                          </p:spTgt>
                                        </p:tgtEl>
                                        <p:attrNameLst>
                                          <p:attrName>style.visibility</p:attrName>
                                        </p:attrNameLst>
                                      </p:cBhvr>
                                      <p:to>
                                        <p:strVal val="visible"/>
                                      </p:to>
                                    </p:set>
                                    <p:animEffect transition="in" filter="wipe(down)">
                                      <p:cBhvr>
                                        <p:cTn id="29" dur="500"/>
                                        <p:tgtEl>
                                          <p:spTgt spid="2">
                                            <p:txEl>
                                              <p:pRg st="5" end="5"/>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2">
                                            <p:txEl>
                                              <p:pRg st="6" end="6"/>
                                            </p:txEl>
                                          </p:spTgt>
                                        </p:tgtEl>
                                        <p:attrNameLst>
                                          <p:attrName>style.visibility</p:attrName>
                                        </p:attrNameLst>
                                      </p:cBhvr>
                                      <p:to>
                                        <p:strVal val="visible"/>
                                      </p:to>
                                    </p:set>
                                    <p:animEffect transition="in" filter="wipe(down)">
                                      <p:cBhvr>
                                        <p:cTn id="34" dur="500"/>
                                        <p:tgtEl>
                                          <p:spTgt spid="2">
                                            <p:txEl>
                                              <p:pRg st="6" end="6"/>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nodeType="clickEffect">
                                  <p:stCondLst>
                                    <p:cond delay="0"/>
                                  </p:stCondLst>
                                  <p:childTnLst>
                                    <p:set>
                                      <p:cBhvr>
                                        <p:cTn id="38" dur="1" fill="hold">
                                          <p:stCondLst>
                                            <p:cond delay="0"/>
                                          </p:stCondLst>
                                        </p:cTn>
                                        <p:tgtEl>
                                          <p:spTgt spid="2">
                                            <p:txEl>
                                              <p:pRg st="7" end="7"/>
                                            </p:txEl>
                                          </p:spTgt>
                                        </p:tgtEl>
                                        <p:attrNameLst>
                                          <p:attrName>style.visibility</p:attrName>
                                        </p:attrNameLst>
                                      </p:cBhvr>
                                      <p:to>
                                        <p:strVal val="visible"/>
                                      </p:to>
                                    </p:set>
                                    <p:animEffect transition="in" filter="circle(in)">
                                      <p:cBhvr>
                                        <p:cTn id="39" dur="2000"/>
                                        <p:tgtEl>
                                          <p:spTgt spid="2">
                                            <p:txEl>
                                              <p:pRg st="7" end="7"/>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2">
                                            <p:txEl>
                                              <p:pRg st="8" end="8"/>
                                            </p:txEl>
                                          </p:spTgt>
                                        </p:tgtEl>
                                        <p:attrNameLst>
                                          <p:attrName>style.visibility</p:attrName>
                                        </p:attrNameLst>
                                      </p:cBhvr>
                                      <p:to>
                                        <p:strVal val="visible"/>
                                      </p:to>
                                    </p:set>
                                    <p:animEffect transition="in" filter="wipe(down)">
                                      <p:cBhvr>
                                        <p:cTn id="44" dur="500"/>
                                        <p:tgtEl>
                                          <p:spTgt spid="2">
                                            <p:txEl>
                                              <p:pRg st="8" end="8"/>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6" presetClass="entr" presetSubtype="16"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circle(in)">
                                      <p:cBhvr>
                                        <p:cTn id="49" dur="2000"/>
                                        <p:tgtEl>
                                          <p:spTgt spid="5"/>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2">
                                            <p:txEl>
                                              <p:pRg st="9" end="9"/>
                                            </p:txEl>
                                          </p:spTgt>
                                        </p:tgtEl>
                                        <p:attrNameLst>
                                          <p:attrName>style.visibility</p:attrName>
                                        </p:attrNameLst>
                                      </p:cBhvr>
                                      <p:to>
                                        <p:strVal val="visible"/>
                                      </p:to>
                                    </p:set>
                                    <p:animEffect transition="in" filter="wipe(down)">
                                      <p:cBhvr>
                                        <p:cTn id="54" dur="500"/>
                                        <p:tgtEl>
                                          <p:spTgt spid="2">
                                            <p:txEl>
                                              <p:pRg st="9" end="9"/>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6" presetClass="entr" presetSubtype="16" fill="hold" nodeType="clickEffect">
                                  <p:stCondLst>
                                    <p:cond delay="0"/>
                                  </p:stCondLst>
                                  <p:childTnLst>
                                    <p:set>
                                      <p:cBhvr>
                                        <p:cTn id="58" dur="1" fill="hold">
                                          <p:stCondLst>
                                            <p:cond delay="0"/>
                                          </p:stCondLst>
                                        </p:cTn>
                                        <p:tgtEl>
                                          <p:spTgt spid="2">
                                            <p:txEl>
                                              <p:pRg st="11" end="11"/>
                                            </p:txEl>
                                          </p:spTgt>
                                        </p:tgtEl>
                                        <p:attrNameLst>
                                          <p:attrName>style.visibility</p:attrName>
                                        </p:attrNameLst>
                                      </p:cBhvr>
                                      <p:to>
                                        <p:strVal val="visible"/>
                                      </p:to>
                                    </p:set>
                                    <p:animEffect transition="in" filter="circle(in)">
                                      <p:cBhvr>
                                        <p:cTn id="59" dur="2000"/>
                                        <p:tgtEl>
                                          <p:spTgt spid="2">
                                            <p:txEl>
                                              <p:pRg st="11" end="11"/>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6" presetClass="entr" presetSubtype="16" fill="hold" grpId="0" nodeType="click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circle(in)">
                                      <p:cBhvr>
                                        <p:cTn id="64" dur="2000"/>
                                        <p:tgtEl>
                                          <p:spTgt spid="6"/>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2">
                                            <p:txEl>
                                              <p:pRg st="13" end="13"/>
                                            </p:txEl>
                                          </p:spTgt>
                                        </p:tgtEl>
                                        <p:attrNameLst>
                                          <p:attrName>style.visibility</p:attrName>
                                        </p:attrNameLst>
                                      </p:cBhvr>
                                      <p:to>
                                        <p:strVal val="visible"/>
                                      </p:to>
                                    </p:set>
                                    <p:animEffect transition="in" filter="wipe(down)">
                                      <p:cBhvr>
                                        <p:cTn id="69" dur="500"/>
                                        <p:tgtEl>
                                          <p:spTgt spid="2">
                                            <p:txEl>
                                              <p:pRg st="13" end="13"/>
                                            </p:txEl>
                                          </p:spTgt>
                                        </p:tgtEl>
                                      </p:cBhvr>
                                    </p:animEffect>
                                  </p:childTnLst>
                                </p:cTn>
                              </p:par>
                              <p:par>
                                <p:cTn id="70" presetID="22" presetClass="entr" presetSubtype="4" fill="hold" nodeType="withEffect">
                                  <p:stCondLst>
                                    <p:cond delay="0"/>
                                  </p:stCondLst>
                                  <p:childTnLst>
                                    <p:set>
                                      <p:cBhvr>
                                        <p:cTn id="71" dur="1" fill="hold">
                                          <p:stCondLst>
                                            <p:cond delay="0"/>
                                          </p:stCondLst>
                                        </p:cTn>
                                        <p:tgtEl>
                                          <p:spTgt spid="2">
                                            <p:txEl>
                                              <p:pRg st="14" end="14"/>
                                            </p:txEl>
                                          </p:spTgt>
                                        </p:tgtEl>
                                        <p:attrNameLst>
                                          <p:attrName>style.visibility</p:attrName>
                                        </p:attrNameLst>
                                      </p:cBhvr>
                                      <p:to>
                                        <p:strVal val="visible"/>
                                      </p:to>
                                    </p:set>
                                    <p:animEffect transition="in" filter="wipe(down)">
                                      <p:cBhvr>
                                        <p:cTn id="72" dur="500"/>
                                        <p:tgtEl>
                                          <p:spTgt spid="2">
                                            <p:txEl>
                                              <p:pRg st="14" end="14"/>
                                            </p:txEl>
                                          </p:spTgt>
                                        </p:tgtEl>
                                      </p:cBhvr>
                                    </p:animEffect>
                                  </p:childTnLst>
                                </p:cTn>
                              </p:par>
                              <p:par>
                                <p:cTn id="73" presetID="22" presetClass="entr" presetSubtype="4" fill="hold" nodeType="withEffect">
                                  <p:stCondLst>
                                    <p:cond delay="0"/>
                                  </p:stCondLst>
                                  <p:childTnLst>
                                    <p:set>
                                      <p:cBhvr>
                                        <p:cTn id="74" dur="1" fill="hold">
                                          <p:stCondLst>
                                            <p:cond delay="0"/>
                                          </p:stCondLst>
                                        </p:cTn>
                                        <p:tgtEl>
                                          <p:spTgt spid="2">
                                            <p:txEl>
                                              <p:pRg st="15" end="15"/>
                                            </p:txEl>
                                          </p:spTgt>
                                        </p:tgtEl>
                                        <p:attrNameLst>
                                          <p:attrName>style.visibility</p:attrName>
                                        </p:attrNameLst>
                                      </p:cBhvr>
                                      <p:to>
                                        <p:strVal val="visible"/>
                                      </p:to>
                                    </p:set>
                                    <p:animEffect transition="in" filter="wipe(down)">
                                      <p:cBhvr>
                                        <p:cTn id="75" dur="500"/>
                                        <p:tgtEl>
                                          <p:spTgt spid="2">
                                            <p:txEl>
                                              <p:pRg st="15" end="15"/>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6" presetClass="entr" presetSubtype="16" fill="hold" nodeType="clickEffect">
                                  <p:stCondLst>
                                    <p:cond delay="0"/>
                                  </p:stCondLst>
                                  <p:childTnLst>
                                    <p:set>
                                      <p:cBhvr>
                                        <p:cTn id="79" dur="1" fill="hold">
                                          <p:stCondLst>
                                            <p:cond delay="0"/>
                                          </p:stCondLst>
                                        </p:cTn>
                                        <p:tgtEl>
                                          <p:spTgt spid="3074"/>
                                        </p:tgtEl>
                                        <p:attrNameLst>
                                          <p:attrName>style.visibility</p:attrName>
                                        </p:attrNameLst>
                                      </p:cBhvr>
                                      <p:to>
                                        <p:strVal val="visible"/>
                                      </p:to>
                                    </p:set>
                                    <p:animEffect transition="in" filter="circle(in)">
                                      <p:cBhvr>
                                        <p:cTn id="80"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Hardcover">
  <a:themeElements>
    <a:clrScheme name="Custom 3">
      <a:dk1>
        <a:srgbClr val="000000"/>
      </a:dk1>
      <a:lt1>
        <a:srgbClr val="FFFFFF"/>
      </a:lt1>
      <a:dk2>
        <a:srgbClr val="46464A"/>
      </a:dk2>
      <a:lt2>
        <a:srgbClr val="FFC000"/>
      </a:lt2>
      <a:accent1>
        <a:srgbClr val="E3DCCF"/>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162</TotalTime>
  <Words>565</Words>
  <Application>Microsoft Office PowerPoint</Application>
  <PresentationFormat>On-screen Show (4:3)</PresentationFormat>
  <Paragraphs>82</Paragraphs>
  <Slides>6</Slides>
  <Notes>0</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Hardcover</vt:lpstr>
      <vt:lpstr>AFRIKAANS EAT GR 10</vt:lpstr>
      <vt:lpstr>AFRIKAANS EAT GR 10</vt:lpstr>
      <vt:lpstr>AFRIKAANS EAT GR 10</vt:lpstr>
      <vt:lpstr>AFRIKAANS EAT GR 10</vt:lpstr>
      <vt:lpstr>AFRIKAANS EAT GR 10</vt:lpstr>
      <vt:lpstr>AFRIKAANS EAT GR 10</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AFRIKAANS EAT GR 10</dc:title>
  <dc:creator>Gerrit</dc:creator>
  <cp:lastModifiedBy>Gerrit</cp:lastModifiedBy>
  <cp:revision>16</cp:revision>
  <dcterms:created xsi:type="dcterms:W3CDTF">2018-10-05T13:45:58Z</dcterms:created>
  <dcterms:modified xsi:type="dcterms:W3CDTF">2018-10-08T15:11:07Z</dcterms:modified>
</cp:coreProperties>
</file>